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6858000" cx="12192000"/>
  <p:notesSz cx="6858000" cy="1857375"/>
  <p:embeddedFontLst>
    <p:embeddedFont>
      <p:font typeface="Nunito"/>
      <p:regular r:id="rId52"/>
      <p:bold r:id="rId53"/>
      <p:italic r:id="rId54"/>
      <p:boldItalic r:id="rId55"/>
    </p:embeddedFont>
    <p:embeddedFont>
      <p:font typeface="Maven Pro"/>
      <p:regular r:id="rId56"/>
      <p:bold r:id="rId57"/>
    </p:embeddedFont>
    <p:embeddedFont>
      <p:font typeface="IBM Plex Mono SemiBold"/>
      <p:regular r:id="rId58"/>
      <p:bold r:id="rId59"/>
      <p:italic r:id="rId60"/>
      <p:boldItalic r:id="rId61"/>
    </p:embeddedFont>
    <p:embeddedFont>
      <p:font typeface="IBM Plex Mono"/>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66" roundtripDataSignature="AMtx7mjLtNdxxzyvChUFjtteSV2bMWEdn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IBMPlexMono-regular.fntdata"/><Relationship Id="rId61" Type="http://schemas.openxmlformats.org/officeDocument/2006/relationships/font" Target="fonts/IBMPlexMonoSemiBold-boldItalic.fntdata"/><Relationship Id="rId20" Type="http://schemas.openxmlformats.org/officeDocument/2006/relationships/slide" Target="slides/slide15.xml"/><Relationship Id="rId64" Type="http://schemas.openxmlformats.org/officeDocument/2006/relationships/font" Target="fonts/IBMPlexMono-italic.fntdata"/><Relationship Id="rId63" Type="http://schemas.openxmlformats.org/officeDocument/2006/relationships/font" Target="fonts/IBMPlexMono-bold.fntdata"/><Relationship Id="rId22" Type="http://schemas.openxmlformats.org/officeDocument/2006/relationships/slide" Target="slides/slide17.xml"/><Relationship Id="rId66" Type="http://customschemas.google.com/relationships/presentationmetadata" Target="metadata"/><Relationship Id="rId21" Type="http://schemas.openxmlformats.org/officeDocument/2006/relationships/slide" Target="slides/slide16.xml"/><Relationship Id="rId65" Type="http://schemas.openxmlformats.org/officeDocument/2006/relationships/font" Target="fonts/IBMPlexMono-bold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IBMPlexMonoSemi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Nunito-bold.fntdata"/><Relationship Id="rId52" Type="http://schemas.openxmlformats.org/officeDocument/2006/relationships/font" Target="fonts/Nunito-regular.fntdata"/><Relationship Id="rId11" Type="http://schemas.openxmlformats.org/officeDocument/2006/relationships/slide" Target="slides/slide6.xml"/><Relationship Id="rId55" Type="http://schemas.openxmlformats.org/officeDocument/2006/relationships/font" Target="fonts/Nunito-boldItalic.fntdata"/><Relationship Id="rId10" Type="http://schemas.openxmlformats.org/officeDocument/2006/relationships/slide" Target="slides/slide5.xml"/><Relationship Id="rId54" Type="http://schemas.openxmlformats.org/officeDocument/2006/relationships/font" Target="fonts/Nunito-italic.fntdata"/><Relationship Id="rId13" Type="http://schemas.openxmlformats.org/officeDocument/2006/relationships/slide" Target="slides/slide8.xml"/><Relationship Id="rId57" Type="http://schemas.openxmlformats.org/officeDocument/2006/relationships/font" Target="fonts/MavenPro-bold.fntdata"/><Relationship Id="rId12" Type="http://schemas.openxmlformats.org/officeDocument/2006/relationships/slide" Target="slides/slide7.xml"/><Relationship Id="rId56" Type="http://schemas.openxmlformats.org/officeDocument/2006/relationships/font" Target="fonts/MavenPro-regular.fntdata"/><Relationship Id="rId15" Type="http://schemas.openxmlformats.org/officeDocument/2006/relationships/slide" Target="slides/slide10.xml"/><Relationship Id="rId59" Type="http://schemas.openxmlformats.org/officeDocument/2006/relationships/font" Target="fonts/IBMPlexMonoSemiBold-bold.fntdata"/><Relationship Id="rId14" Type="http://schemas.openxmlformats.org/officeDocument/2006/relationships/slide" Target="slides/slide9.xml"/><Relationship Id="rId58" Type="http://schemas.openxmlformats.org/officeDocument/2006/relationships/font" Target="fonts/IBMPlexMonoSemiBold-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 name="Google Shape;429;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430" name="Google Shape;430;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7" name="Google Shape;43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2" name="Google Shape;44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8" name="Google Shape;458;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 name="Google Shape;29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 name="Google Shape;46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2" name="Google Shape;48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9" name="Google Shape;499;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7" name="Google Shape;517;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 name="Google Shape;526;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5" name="Google Shape;535;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4" name="Google Shape;54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3" name="Google Shape;553;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2" name="Google Shape;562;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1" name="Google Shape;571;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0" name="Google Shape;580;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5" name="Google Shape;585;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3" name="Google Shape;593;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1" name="Google Shape;601;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9" name="Google Shape;609;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4" name="Google Shape;614;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0" name="Google Shape;630;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9" name="Google Shape;639;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4" name="Google Shape;644;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3" name="Google Shape;653;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1" name="Google Shape;661;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8" name="Google Shape;668;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9" name="Google Shape;669;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6" name="Google Shape;676;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 name="Google Shape;32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28" name="Google Shape;32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13" name="Shape 13"/>
        <p:cNvGrpSpPr/>
        <p:nvPr/>
      </p:nvGrpSpPr>
      <p:grpSpPr>
        <a:xfrm>
          <a:off x="0" y="0"/>
          <a:ext cx="0" cy="0"/>
          <a:chOff x="0" y="0"/>
          <a:chExt cx="0" cy="0"/>
        </a:xfrm>
      </p:grpSpPr>
      <p:grpSp>
        <p:nvGrpSpPr>
          <p:cNvPr id="14" name="Google Shape;14;g1d53a88c84c_0_346"/>
          <p:cNvGrpSpPr/>
          <p:nvPr/>
        </p:nvGrpSpPr>
        <p:grpSpPr>
          <a:xfrm>
            <a:off x="9790426" y="4546120"/>
            <a:ext cx="2255173" cy="2310006"/>
            <a:chOff x="7343003" y="3409675"/>
            <a:chExt cx="1691422" cy="1732548"/>
          </a:xfrm>
        </p:grpSpPr>
        <p:grpSp>
          <p:nvGrpSpPr>
            <p:cNvPr id="15" name="Google Shape;15;g1d53a88c84c_0_346"/>
            <p:cNvGrpSpPr/>
            <p:nvPr/>
          </p:nvGrpSpPr>
          <p:grpSpPr>
            <a:xfrm>
              <a:off x="7343003" y="4453711"/>
              <a:ext cx="316800" cy="688513"/>
              <a:chOff x="7343003" y="4453711"/>
              <a:chExt cx="316800" cy="688513"/>
            </a:xfrm>
          </p:grpSpPr>
          <p:sp>
            <p:nvSpPr>
              <p:cNvPr id="16" name="Google Shape;16;g1d53a88c84c_0_346"/>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 name="Google Shape;17;g1d53a88c84c_0_346"/>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8" name="Google Shape;18;g1d53a88c84c_0_346"/>
            <p:cNvGrpSpPr/>
            <p:nvPr/>
          </p:nvGrpSpPr>
          <p:grpSpPr>
            <a:xfrm>
              <a:off x="7801210" y="4105700"/>
              <a:ext cx="316800" cy="1036523"/>
              <a:chOff x="7801210" y="4105700"/>
              <a:chExt cx="316800" cy="1036523"/>
            </a:xfrm>
          </p:grpSpPr>
          <p:sp>
            <p:nvSpPr>
              <p:cNvPr id="19" name="Google Shape;19;g1d53a88c84c_0_346"/>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 name="Google Shape;20;g1d53a88c84c_0_346"/>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 name="Google Shape;21;g1d53a88c84c_0_346"/>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2" name="Google Shape;22;g1d53a88c84c_0_346"/>
            <p:cNvGrpSpPr/>
            <p:nvPr/>
          </p:nvGrpSpPr>
          <p:grpSpPr>
            <a:xfrm>
              <a:off x="8259418" y="3757688"/>
              <a:ext cx="316800" cy="1384535"/>
              <a:chOff x="8259418" y="3757688"/>
              <a:chExt cx="316800" cy="1384535"/>
            </a:xfrm>
          </p:grpSpPr>
          <p:sp>
            <p:nvSpPr>
              <p:cNvPr id="23" name="Google Shape;23;g1d53a88c84c_0_346"/>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 name="Google Shape;24;g1d53a88c84c_0_346"/>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 name="Google Shape;25;g1d53a88c84c_0_346"/>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 name="Google Shape;26;g1d53a88c84c_0_346"/>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7" name="Google Shape;27;g1d53a88c84c_0_346"/>
            <p:cNvGrpSpPr/>
            <p:nvPr/>
          </p:nvGrpSpPr>
          <p:grpSpPr>
            <a:xfrm>
              <a:off x="8717625" y="3409675"/>
              <a:ext cx="316800" cy="1732548"/>
              <a:chOff x="8717625" y="3409675"/>
              <a:chExt cx="316800" cy="1732548"/>
            </a:xfrm>
          </p:grpSpPr>
          <p:sp>
            <p:nvSpPr>
              <p:cNvPr id="28" name="Google Shape;28;g1d53a88c84c_0_346"/>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 name="Google Shape;29;g1d53a88c84c_0_346"/>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 name="Google Shape;30;g1d53a88c84c_0_346"/>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 name="Google Shape;31;g1d53a88c84c_0_346"/>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 name="Google Shape;32;g1d53a88c84c_0_346"/>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33" name="Google Shape;33;g1d53a88c84c_0_346"/>
          <p:cNvGrpSpPr/>
          <p:nvPr/>
        </p:nvGrpSpPr>
        <p:grpSpPr>
          <a:xfrm>
            <a:off x="6724502" y="0"/>
            <a:ext cx="5085303" cy="5118675"/>
            <a:chOff x="5043503" y="0"/>
            <a:chExt cx="3814072" cy="3839102"/>
          </a:xfrm>
        </p:grpSpPr>
        <p:sp>
          <p:nvSpPr>
            <p:cNvPr id="34" name="Google Shape;34;g1d53a88c84c_0_346"/>
            <p:cNvSpPr/>
            <p:nvPr/>
          </p:nvSpPr>
          <p:spPr>
            <a:xfrm>
              <a:off x="8460975" y="1817775"/>
              <a:ext cx="396600" cy="396600"/>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 name="Google Shape;35;g1d53a88c84c_0_346"/>
            <p:cNvSpPr/>
            <p:nvPr/>
          </p:nvSpPr>
          <p:spPr>
            <a:xfrm rot="-9830444">
              <a:off x="6469759" y="3480728"/>
              <a:ext cx="320148" cy="320148"/>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6" name="Google Shape;36;g1d53a88c84c_0_346"/>
            <p:cNvGrpSpPr/>
            <p:nvPr/>
          </p:nvGrpSpPr>
          <p:grpSpPr>
            <a:xfrm>
              <a:off x="7647812" y="2704283"/>
              <a:ext cx="635219" cy="635219"/>
              <a:chOff x="6725724" y="2701260"/>
              <a:chExt cx="1208101" cy="1208100"/>
            </a:xfrm>
          </p:grpSpPr>
          <p:sp>
            <p:nvSpPr>
              <p:cNvPr id="37" name="Google Shape;37;g1d53a88c84c_0_346"/>
              <p:cNvSpPr/>
              <p:nvPr/>
            </p:nvSpPr>
            <p:spPr>
              <a:xfrm rot="5400000">
                <a:off x="6725725" y="2701260"/>
                <a:ext cx="1208100" cy="1208100"/>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 name="Google Shape;38;g1d53a88c84c_0_346"/>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 name="Google Shape;39;g1d53a88c84c_0_346"/>
              <p:cNvSpPr/>
              <p:nvPr/>
            </p:nvSpPr>
            <p:spPr>
              <a:xfrm rot="5400000">
                <a:off x="6954988" y="2930398"/>
                <a:ext cx="749700" cy="749700"/>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0" name="Google Shape;40;g1d53a88c84c_0_346"/>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41" name="Google Shape;41;g1d53a88c84c_0_346"/>
            <p:cNvGrpSpPr/>
            <p:nvPr/>
          </p:nvGrpSpPr>
          <p:grpSpPr>
            <a:xfrm>
              <a:off x="7952720" y="179238"/>
              <a:ext cx="873165" cy="873003"/>
              <a:chOff x="7754428" y="208725"/>
              <a:chExt cx="541800" cy="541800"/>
            </a:xfrm>
          </p:grpSpPr>
          <p:sp>
            <p:nvSpPr>
              <p:cNvPr id="42" name="Google Shape;42;g1d53a88c84c_0_346"/>
              <p:cNvSpPr/>
              <p:nvPr/>
            </p:nvSpPr>
            <p:spPr>
              <a:xfrm rot="-8647347">
                <a:off x="7831319" y="285616"/>
                <a:ext cx="388018" cy="388018"/>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 name="Google Shape;43;g1d53a88c84c_0_346"/>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4" name="Google Shape;44;g1d53a88c84c_0_346"/>
            <p:cNvSpPr/>
            <p:nvPr/>
          </p:nvSpPr>
          <p:spPr>
            <a:xfrm>
              <a:off x="5399840" y="356365"/>
              <a:ext cx="2577000" cy="2577000"/>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 name="Google Shape;45;g1d53a88c84c_0_346"/>
            <p:cNvSpPr/>
            <p:nvPr/>
          </p:nvSpPr>
          <p:spPr>
            <a:xfrm rot="2043858">
              <a:off x="5503813" y="460310"/>
              <a:ext cx="2369480" cy="2369480"/>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 name="Google Shape;46;g1d53a88c84c_0_346"/>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7" name="Google Shape;47;g1d53a88c84c_0_346"/>
            <p:cNvSpPr/>
            <p:nvPr/>
          </p:nvSpPr>
          <p:spPr>
            <a:xfrm rot="2044777">
              <a:off x="5911449" y="867729"/>
              <a:ext cx="1554223" cy="1554223"/>
            </a:xfrm>
            <a:prstGeom prst="ellipse">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 name="Google Shape;48;g1d53a88c84c_0_346"/>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 name="Google Shape;49;g1d53a88c84c_0_346"/>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0" name="Google Shape;50;g1d53a88c84c_0_346"/>
          <p:cNvSpPr txBox="1"/>
          <p:nvPr>
            <p:ph type="ctrTitle"/>
          </p:nvPr>
        </p:nvSpPr>
        <p:spPr>
          <a:xfrm>
            <a:off x="1098667" y="2151750"/>
            <a:ext cx="5673900" cy="2497200"/>
          </a:xfrm>
          <a:prstGeom prst="rect">
            <a:avLst/>
          </a:prstGeom>
        </p:spPr>
        <p:txBody>
          <a:bodyPr anchorCtr="0" anchor="ctr" bIns="121900" lIns="121900" spcFirstLastPara="1" rIns="121900" wrap="square" tIns="12190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1" name="Google Shape;51;g1d53a88c84c_0_346"/>
          <p:cNvSpPr txBox="1"/>
          <p:nvPr>
            <p:ph idx="1" type="subTitle"/>
          </p:nvPr>
        </p:nvSpPr>
        <p:spPr>
          <a:xfrm>
            <a:off x="1098667" y="4795067"/>
            <a:ext cx="5673900" cy="927300"/>
          </a:xfrm>
          <a:prstGeom prst="rect">
            <a:avLst/>
          </a:prstGeom>
        </p:spPr>
        <p:txBody>
          <a:bodyPr anchorCtr="0" anchor="t" bIns="121900" lIns="121900" spcFirstLastPara="1" rIns="121900" wrap="square" tIns="121900">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52" name="Google Shape;52;g1d53a88c84c_0_346"/>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5" name="Shape 145"/>
        <p:cNvGrpSpPr/>
        <p:nvPr/>
      </p:nvGrpSpPr>
      <p:grpSpPr>
        <a:xfrm>
          <a:off x="0" y="0"/>
          <a:ext cx="0" cy="0"/>
          <a:chOff x="0" y="0"/>
          <a:chExt cx="0" cy="0"/>
        </a:xfrm>
      </p:grpSpPr>
      <p:grpSp>
        <p:nvGrpSpPr>
          <p:cNvPr id="146" name="Google Shape;146;g1d53a88c84c_0_478"/>
          <p:cNvGrpSpPr/>
          <p:nvPr/>
        </p:nvGrpSpPr>
        <p:grpSpPr>
          <a:xfrm>
            <a:off x="69" y="5465463"/>
            <a:ext cx="12191743" cy="1392365"/>
            <a:chOff x="52" y="4099200"/>
            <a:chExt cx="9144036" cy="1044300"/>
          </a:xfrm>
        </p:grpSpPr>
        <p:grpSp>
          <p:nvGrpSpPr>
            <p:cNvPr id="147" name="Google Shape;147;g1d53a88c84c_0_478"/>
            <p:cNvGrpSpPr/>
            <p:nvPr/>
          </p:nvGrpSpPr>
          <p:grpSpPr>
            <a:xfrm>
              <a:off x="52" y="4309200"/>
              <a:ext cx="231622" cy="834300"/>
              <a:chOff x="2688737" y="4301380"/>
              <a:chExt cx="231900" cy="834300"/>
            </a:xfrm>
          </p:grpSpPr>
          <p:sp>
            <p:nvSpPr>
              <p:cNvPr id="148" name="Google Shape;148;g1d53a88c84c_0_478"/>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9" name="Google Shape;149;g1d53a88c84c_0_478"/>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 name="Google Shape;150;g1d53a88c84c_0_478"/>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 name="Google Shape;151;g1d53a88c84c_0_478"/>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52" name="Google Shape;152;g1d53a88c84c_0_478"/>
            <p:cNvGrpSpPr/>
            <p:nvPr/>
          </p:nvGrpSpPr>
          <p:grpSpPr>
            <a:xfrm>
              <a:off x="371406" y="4099200"/>
              <a:ext cx="231622" cy="1044300"/>
              <a:chOff x="2688737" y="4091380"/>
              <a:chExt cx="231900" cy="1044300"/>
            </a:xfrm>
          </p:grpSpPr>
          <p:sp>
            <p:nvSpPr>
              <p:cNvPr id="153" name="Google Shape;153;g1d53a88c84c_0_478"/>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4" name="Google Shape;154;g1d53a88c84c_0_478"/>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5" name="Google Shape;155;g1d53a88c84c_0_478"/>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6" name="Google Shape;156;g1d53a88c84c_0_478"/>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7" name="Google Shape;157;g1d53a88c84c_0_478"/>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58" name="Google Shape;158;g1d53a88c84c_0_478"/>
            <p:cNvGrpSpPr/>
            <p:nvPr/>
          </p:nvGrpSpPr>
          <p:grpSpPr>
            <a:xfrm>
              <a:off x="742761" y="4309200"/>
              <a:ext cx="231622" cy="834300"/>
              <a:chOff x="2688737" y="4301380"/>
              <a:chExt cx="231900" cy="834300"/>
            </a:xfrm>
          </p:grpSpPr>
          <p:sp>
            <p:nvSpPr>
              <p:cNvPr id="159" name="Google Shape;159;g1d53a88c84c_0_478"/>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0" name="Google Shape;160;g1d53a88c84c_0_478"/>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1" name="Google Shape;161;g1d53a88c84c_0_478"/>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2" name="Google Shape;162;g1d53a88c84c_0_478"/>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63" name="Google Shape;163;g1d53a88c84c_0_478"/>
            <p:cNvGrpSpPr/>
            <p:nvPr/>
          </p:nvGrpSpPr>
          <p:grpSpPr>
            <a:xfrm>
              <a:off x="1114115" y="4518900"/>
              <a:ext cx="231622" cy="624600"/>
              <a:chOff x="2688737" y="4511080"/>
              <a:chExt cx="231900" cy="624600"/>
            </a:xfrm>
          </p:grpSpPr>
          <p:sp>
            <p:nvSpPr>
              <p:cNvPr id="164" name="Google Shape;164;g1d53a88c84c_0_478"/>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5" name="Google Shape;165;g1d53a88c84c_0_478"/>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6" name="Google Shape;166;g1d53a88c84c_0_478"/>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67" name="Google Shape;167;g1d53a88c84c_0_478"/>
            <p:cNvGrpSpPr/>
            <p:nvPr/>
          </p:nvGrpSpPr>
          <p:grpSpPr>
            <a:xfrm>
              <a:off x="1856753" y="4099200"/>
              <a:ext cx="231600" cy="1044300"/>
              <a:chOff x="1856753" y="4099200"/>
              <a:chExt cx="231600" cy="1044300"/>
            </a:xfrm>
          </p:grpSpPr>
          <p:sp>
            <p:nvSpPr>
              <p:cNvPr id="168" name="Google Shape;168;g1d53a88c84c_0_478"/>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9" name="Google Shape;169;g1d53a88c84c_0_478"/>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0" name="Google Shape;170;g1d53a88c84c_0_478"/>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1" name="Google Shape;171;g1d53a88c84c_0_478"/>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2" name="Google Shape;172;g1d53a88c84c_0_478"/>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73" name="Google Shape;173;g1d53a88c84c_0_478"/>
            <p:cNvGrpSpPr/>
            <p:nvPr/>
          </p:nvGrpSpPr>
          <p:grpSpPr>
            <a:xfrm>
              <a:off x="2228107" y="4309200"/>
              <a:ext cx="231600" cy="834300"/>
              <a:chOff x="2228107" y="4309200"/>
              <a:chExt cx="231600" cy="834300"/>
            </a:xfrm>
          </p:grpSpPr>
          <p:sp>
            <p:nvSpPr>
              <p:cNvPr id="174" name="Google Shape;174;g1d53a88c84c_0_478"/>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5" name="Google Shape;175;g1d53a88c84c_0_478"/>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6" name="Google Shape;176;g1d53a88c84c_0_478"/>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7" name="Google Shape;177;g1d53a88c84c_0_478"/>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78" name="Google Shape;178;g1d53a88c84c_0_478"/>
            <p:cNvGrpSpPr/>
            <p:nvPr/>
          </p:nvGrpSpPr>
          <p:grpSpPr>
            <a:xfrm>
              <a:off x="2599462" y="4518900"/>
              <a:ext cx="231600" cy="624600"/>
              <a:chOff x="2599462" y="4518900"/>
              <a:chExt cx="231600" cy="624600"/>
            </a:xfrm>
          </p:grpSpPr>
          <p:sp>
            <p:nvSpPr>
              <p:cNvPr id="179" name="Google Shape;179;g1d53a88c84c_0_478"/>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0" name="Google Shape;180;g1d53a88c84c_0_478"/>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1" name="Google Shape;181;g1d53a88c84c_0_478"/>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82" name="Google Shape;182;g1d53a88c84c_0_478"/>
            <p:cNvGrpSpPr/>
            <p:nvPr/>
          </p:nvGrpSpPr>
          <p:grpSpPr>
            <a:xfrm>
              <a:off x="3342171" y="4099200"/>
              <a:ext cx="231600" cy="1044300"/>
              <a:chOff x="3342171" y="4099200"/>
              <a:chExt cx="231600" cy="1044300"/>
            </a:xfrm>
          </p:grpSpPr>
          <p:sp>
            <p:nvSpPr>
              <p:cNvPr id="183" name="Google Shape;183;g1d53a88c84c_0_478"/>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4" name="Google Shape;184;g1d53a88c84c_0_478"/>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5" name="Google Shape;185;g1d53a88c84c_0_478"/>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6" name="Google Shape;186;g1d53a88c84c_0_478"/>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7" name="Google Shape;187;g1d53a88c84c_0_478"/>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88" name="Google Shape;188;g1d53a88c84c_0_478"/>
            <p:cNvGrpSpPr/>
            <p:nvPr/>
          </p:nvGrpSpPr>
          <p:grpSpPr>
            <a:xfrm>
              <a:off x="3713525" y="4309200"/>
              <a:ext cx="231600" cy="834300"/>
              <a:chOff x="3713525" y="4309200"/>
              <a:chExt cx="231600" cy="834300"/>
            </a:xfrm>
          </p:grpSpPr>
          <p:sp>
            <p:nvSpPr>
              <p:cNvPr id="189" name="Google Shape;189;g1d53a88c84c_0_478"/>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0" name="Google Shape;190;g1d53a88c84c_0_478"/>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1" name="Google Shape;191;g1d53a88c84c_0_478"/>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2" name="Google Shape;192;g1d53a88c84c_0_478"/>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93" name="Google Shape;193;g1d53a88c84c_0_478"/>
            <p:cNvGrpSpPr/>
            <p:nvPr/>
          </p:nvGrpSpPr>
          <p:grpSpPr>
            <a:xfrm>
              <a:off x="1485398" y="4309200"/>
              <a:ext cx="231600" cy="834300"/>
              <a:chOff x="1485398" y="4309200"/>
              <a:chExt cx="231600" cy="834300"/>
            </a:xfrm>
          </p:grpSpPr>
          <p:sp>
            <p:nvSpPr>
              <p:cNvPr id="194" name="Google Shape;194;g1d53a88c84c_0_478"/>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5" name="Google Shape;195;g1d53a88c84c_0_478"/>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6" name="Google Shape;196;g1d53a88c84c_0_478"/>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7" name="Google Shape;197;g1d53a88c84c_0_478"/>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98" name="Google Shape;198;g1d53a88c84c_0_478"/>
            <p:cNvGrpSpPr/>
            <p:nvPr/>
          </p:nvGrpSpPr>
          <p:grpSpPr>
            <a:xfrm>
              <a:off x="4084879" y="4518900"/>
              <a:ext cx="231600" cy="624600"/>
              <a:chOff x="4084879" y="4518900"/>
              <a:chExt cx="231600" cy="624600"/>
            </a:xfrm>
          </p:grpSpPr>
          <p:sp>
            <p:nvSpPr>
              <p:cNvPr id="199" name="Google Shape;199;g1d53a88c84c_0_478"/>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0" name="Google Shape;200;g1d53a88c84c_0_478"/>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1" name="Google Shape;201;g1d53a88c84c_0_478"/>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02" name="Google Shape;202;g1d53a88c84c_0_478"/>
            <p:cNvGrpSpPr/>
            <p:nvPr/>
          </p:nvGrpSpPr>
          <p:grpSpPr>
            <a:xfrm>
              <a:off x="2970816" y="4309200"/>
              <a:ext cx="231600" cy="834300"/>
              <a:chOff x="2970816" y="4309200"/>
              <a:chExt cx="231600" cy="834300"/>
            </a:xfrm>
          </p:grpSpPr>
          <p:sp>
            <p:nvSpPr>
              <p:cNvPr id="203" name="Google Shape;203;g1d53a88c84c_0_478"/>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4" name="Google Shape;204;g1d53a88c84c_0_478"/>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5" name="Google Shape;205;g1d53a88c84c_0_478"/>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6" name="Google Shape;206;g1d53a88c84c_0_478"/>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07" name="Google Shape;207;g1d53a88c84c_0_478"/>
            <p:cNvGrpSpPr/>
            <p:nvPr/>
          </p:nvGrpSpPr>
          <p:grpSpPr>
            <a:xfrm>
              <a:off x="4456234" y="4309200"/>
              <a:ext cx="231600" cy="834300"/>
              <a:chOff x="4456234" y="4309200"/>
              <a:chExt cx="231600" cy="834300"/>
            </a:xfrm>
          </p:grpSpPr>
          <p:sp>
            <p:nvSpPr>
              <p:cNvPr id="208" name="Google Shape;208;g1d53a88c84c_0_478"/>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9" name="Google Shape;209;g1d53a88c84c_0_478"/>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 name="Google Shape;210;g1d53a88c84c_0_478"/>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1" name="Google Shape;211;g1d53a88c84c_0_478"/>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12" name="Google Shape;212;g1d53a88c84c_0_478"/>
            <p:cNvGrpSpPr/>
            <p:nvPr/>
          </p:nvGrpSpPr>
          <p:grpSpPr>
            <a:xfrm>
              <a:off x="4827588" y="4099200"/>
              <a:ext cx="231600" cy="1044300"/>
              <a:chOff x="4827588" y="4099200"/>
              <a:chExt cx="231600" cy="1044300"/>
            </a:xfrm>
          </p:grpSpPr>
          <p:sp>
            <p:nvSpPr>
              <p:cNvPr id="213" name="Google Shape;213;g1d53a88c84c_0_478"/>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4" name="Google Shape;214;g1d53a88c84c_0_478"/>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5" name="Google Shape;215;g1d53a88c84c_0_478"/>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6" name="Google Shape;216;g1d53a88c84c_0_478"/>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7" name="Google Shape;217;g1d53a88c84c_0_478"/>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18" name="Google Shape;218;g1d53a88c84c_0_478"/>
            <p:cNvGrpSpPr/>
            <p:nvPr/>
          </p:nvGrpSpPr>
          <p:grpSpPr>
            <a:xfrm>
              <a:off x="5198943" y="4309200"/>
              <a:ext cx="231600" cy="834300"/>
              <a:chOff x="5198943" y="4309200"/>
              <a:chExt cx="231600" cy="834300"/>
            </a:xfrm>
          </p:grpSpPr>
          <p:sp>
            <p:nvSpPr>
              <p:cNvPr id="219" name="Google Shape;219;g1d53a88c84c_0_478"/>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0" name="Google Shape;220;g1d53a88c84c_0_478"/>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1" name="Google Shape;221;g1d53a88c84c_0_478"/>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2" name="Google Shape;222;g1d53a88c84c_0_478"/>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23" name="Google Shape;223;g1d53a88c84c_0_478"/>
            <p:cNvGrpSpPr/>
            <p:nvPr/>
          </p:nvGrpSpPr>
          <p:grpSpPr>
            <a:xfrm>
              <a:off x="5570297" y="4518900"/>
              <a:ext cx="231600" cy="624600"/>
              <a:chOff x="5570297" y="4518900"/>
              <a:chExt cx="231600" cy="624600"/>
            </a:xfrm>
          </p:grpSpPr>
          <p:sp>
            <p:nvSpPr>
              <p:cNvPr id="224" name="Google Shape;224;g1d53a88c84c_0_478"/>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5" name="Google Shape;225;g1d53a88c84c_0_478"/>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6" name="Google Shape;226;g1d53a88c84c_0_478"/>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27" name="Google Shape;227;g1d53a88c84c_0_478"/>
            <p:cNvGrpSpPr/>
            <p:nvPr/>
          </p:nvGrpSpPr>
          <p:grpSpPr>
            <a:xfrm>
              <a:off x="5941652" y="4309200"/>
              <a:ext cx="231600" cy="834300"/>
              <a:chOff x="5941652" y="4309200"/>
              <a:chExt cx="231600" cy="834300"/>
            </a:xfrm>
          </p:grpSpPr>
          <p:sp>
            <p:nvSpPr>
              <p:cNvPr id="228" name="Google Shape;228;g1d53a88c84c_0_478"/>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9" name="Google Shape;229;g1d53a88c84c_0_478"/>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0" name="Google Shape;230;g1d53a88c84c_0_478"/>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1" name="Google Shape;231;g1d53a88c84c_0_478"/>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32" name="Google Shape;232;g1d53a88c84c_0_478"/>
            <p:cNvGrpSpPr/>
            <p:nvPr/>
          </p:nvGrpSpPr>
          <p:grpSpPr>
            <a:xfrm>
              <a:off x="6313006" y="4099200"/>
              <a:ext cx="231600" cy="1044300"/>
              <a:chOff x="6313006" y="4099200"/>
              <a:chExt cx="231600" cy="1044300"/>
            </a:xfrm>
          </p:grpSpPr>
          <p:sp>
            <p:nvSpPr>
              <p:cNvPr id="233" name="Google Shape;233;g1d53a88c84c_0_478"/>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4" name="Google Shape;234;g1d53a88c84c_0_478"/>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5" name="Google Shape;235;g1d53a88c84c_0_478"/>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6" name="Google Shape;236;g1d53a88c84c_0_478"/>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7" name="Google Shape;237;g1d53a88c84c_0_478"/>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38" name="Google Shape;238;g1d53a88c84c_0_478"/>
            <p:cNvGrpSpPr/>
            <p:nvPr/>
          </p:nvGrpSpPr>
          <p:grpSpPr>
            <a:xfrm>
              <a:off x="6684361" y="4309200"/>
              <a:ext cx="231600" cy="834300"/>
              <a:chOff x="6684361" y="4309200"/>
              <a:chExt cx="231600" cy="834300"/>
            </a:xfrm>
          </p:grpSpPr>
          <p:sp>
            <p:nvSpPr>
              <p:cNvPr id="239" name="Google Shape;239;g1d53a88c84c_0_478"/>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0" name="Google Shape;240;g1d53a88c84c_0_478"/>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1" name="Google Shape;241;g1d53a88c84c_0_478"/>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2" name="Google Shape;242;g1d53a88c84c_0_478"/>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43" name="Google Shape;243;g1d53a88c84c_0_478"/>
            <p:cNvGrpSpPr/>
            <p:nvPr/>
          </p:nvGrpSpPr>
          <p:grpSpPr>
            <a:xfrm>
              <a:off x="7055715" y="4518900"/>
              <a:ext cx="231600" cy="624600"/>
              <a:chOff x="7055715" y="4518900"/>
              <a:chExt cx="231600" cy="624600"/>
            </a:xfrm>
          </p:grpSpPr>
          <p:sp>
            <p:nvSpPr>
              <p:cNvPr id="244" name="Google Shape;244;g1d53a88c84c_0_478"/>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5" name="Google Shape;245;g1d53a88c84c_0_478"/>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6" name="Google Shape;246;g1d53a88c84c_0_478"/>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47" name="Google Shape;247;g1d53a88c84c_0_478"/>
            <p:cNvGrpSpPr/>
            <p:nvPr/>
          </p:nvGrpSpPr>
          <p:grpSpPr>
            <a:xfrm>
              <a:off x="7798424" y="4099200"/>
              <a:ext cx="231600" cy="1044300"/>
              <a:chOff x="7798424" y="4099200"/>
              <a:chExt cx="231600" cy="1044300"/>
            </a:xfrm>
          </p:grpSpPr>
          <p:sp>
            <p:nvSpPr>
              <p:cNvPr id="248" name="Google Shape;248;g1d53a88c84c_0_478"/>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9" name="Google Shape;249;g1d53a88c84c_0_478"/>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0" name="Google Shape;250;g1d53a88c84c_0_478"/>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1" name="Google Shape;251;g1d53a88c84c_0_478"/>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2" name="Google Shape;252;g1d53a88c84c_0_478"/>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53" name="Google Shape;253;g1d53a88c84c_0_478"/>
            <p:cNvGrpSpPr/>
            <p:nvPr/>
          </p:nvGrpSpPr>
          <p:grpSpPr>
            <a:xfrm>
              <a:off x="8169779" y="4309200"/>
              <a:ext cx="231600" cy="834300"/>
              <a:chOff x="8169779" y="4309200"/>
              <a:chExt cx="231600" cy="834300"/>
            </a:xfrm>
          </p:grpSpPr>
          <p:sp>
            <p:nvSpPr>
              <p:cNvPr id="254" name="Google Shape;254;g1d53a88c84c_0_478"/>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5" name="Google Shape;255;g1d53a88c84c_0_478"/>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6" name="Google Shape;256;g1d53a88c84c_0_478"/>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7" name="Google Shape;257;g1d53a88c84c_0_478"/>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58" name="Google Shape;258;g1d53a88c84c_0_478"/>
            <p:cNvGrpSpPr/>
            <p:nvPr/>
          </p:nvGrpSpPr>
          <p:grpSpPr>
            <a:xfrm>
              <a:off x="7427070" y="4309200"/>
              <a:ext cx="231600" cy="834300"/>
              <a:chOff x="7427070" y="4309200"/>
              <a:chExt cx="231600" cy="834300"/>
            </a:xfrm>
          </p:grpSpPr>
          <p:sp>
            <p:nvSpPr>
              <p:cNvPr id="259" name="Google Shape;259;g1d53a88c84c_0_478"/>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0" name="Google Shape;260;g1d53a88c84c_0_478"/>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1" name="Google Shape;261;g1d53a88c84c_0_478"/>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2" name="Google Shape;262;g1d53a88c84c_0_478"/>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63" name="Google Shape;263;g1d53a88c84c_0_478"/>
            <p:cNvGrpSpPr/>
            <p:nvPr/>
          </p:nvGrpSpPr>
          <p:grpSpPr>
            <a:xfrm>
              <a:off x="8541133" y="4518900"/>
              <a:ext cx="231600" cy="624600"/>
              <a:chOff x="8541133" y="4518900"/>
              <a:chExt cx="231600" cy="624600"/>
            </a:xfrm>
          </p:grpSpPr>
          <p:sp>
            <p:nvSpPr>
              <p:cNvPr id="264" name="Google Shape;264;g1d53a88c84c_0_478"/>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5" name="Google Shape;265;g1d53a88c84c_0_478"/>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6" name="Google Shape;266;g1d53a88c84c_0_478"/>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67" name="Google Shape;267;g1d53a88c84c_0_478"/>
            <p:cNvGrpSpPr/>
            <p:nvPr/>
          </p:nvGrpSpPr>
          <p:grpSpPr>
            <a:xfrm>
              <a:off x="8912488" y="4309200"/>
              <a:ext cx="231600" cy="834300"/>
              <a:chOff x="8912488" y="4309200"/>
              <a:chExt cx="231600" cy="834300"/>
            </a:xfrm>
          </p:grpSpPr>
          <p:sp>
            <p:nvSpPr>
              <p:cNvPr id="268" name="Google Shape;268;g1d53a88c84c_0_478"/>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9" name="Google Shape;269;g1d53a88c84c_0_478"/>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0" name="Google Shape;270;g1d53a88c84c_0_478"/>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1" name="Google Shape;271;g1d53a88c84c_0_478"/>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
        <p:nvSpPr>
          <p:cNvPr id="272" name="Google Shape;272;g1d53a88c84c_0_478"/>
          <p:cNvSpPr txBox="1"/>
          <p:nvPr>
            <p:ph hasCustomPrompt="1" type="title"/>
          </p:nvPr>
        </p:nvSpPr>
        <p:spPr>
          <a:xfrm>
            <a:off x="1851500" y="1030300"/>
            <a:ext cx="8489100" cy="2484300"/>
          </a:xfrm>
          <a:prstGeom prst="rect">
            <a:avLst/>
          </a:prstGeom>
        </p:spPr>
        <p:txBody>
          <a:bodyPr anchorCtr="0" anchor="ctr" bIns="121900" lIns="121900" spcFirstLastPara="1" rIns="121900" wrap="square" tIns="121900">
            <a:normAutofit/>
          </a:bodyPr>
          <a:lstStyle>
            <a:lvl1pPr lvl="0" algn="ctr">
              <a:spcBef>
                <a:spcPts val="0"/>
              </a:spcBef>
              <a:spcAft>
                <a:spcPts val="0"/>
              </a:spcAft>
              <a:buClr>
                <a:schemeClr val="lt1"/>
              </a:buClr>
              <a:buSzPts val="10700"/>
              <a:buNone/>
              <a:defRPr sz="10700">
                <a:solidFill>
                  <a:schemeClr val="lt1"/>
                </a:solidFill>
              </a:defRPr>
            </a:lvl1pPr>
            <a:lvl2pPr lvl="1" algn="ctr">
              <a:spcBef>
                <a:spcPts val="0"/>
              </a:spcBef>
              <a:spcAft>
                <a:spcPts val="0"/>
              </a:spcAft>
              <a:buClr>
                <a:schemeClr val="lt1"/>
              </a:buClr>
              <a:buSzPts val="10700"/>
              <a:buNone/>
              <a:defRPr sz="10700">
                <a:solidFill>
                  <a:schemeClr val="lt1"/>
                </a:solidFill>
              </a:defRPr>
            </a:lvl2pPr>
            <a:lvl3pPr lvl="2" algn="ctr">
              <a:spcBef>
                <a:spcPts val="0"/>
              </a:spcBef>
              <a:spcAft>
                <a:spcPts val="0"/>
              </a:spcAft>
              <a:buClr>
                <a:schemeClr val="lt1"/>
              </a:buClr>
              <a:buSzPts val="10700"/>
              <a:buNone/>
              <a:defRPr sz="10700">
                <a:solidFill>
                  <a:schemeClr val="lt1"/>
                </a:solidFill>
              </a:defRPr>
            </a:lvl3pPr>
            <a:lvl4pPr lvl="3" algn="ctr">
              <a:spcBef>
                <a:spcPts val="0"/>
              </a:spcBef>
              <a:spcAft>
                <a:spcPts val="0"/>
              </a:spcAft>
              <a:buClr>
                <a:schemeClr val="lt1"/>
              </a:buClr>
              <a:buSzPts val="10700"/>
              <a:buNone/>
              <a:defRPr sz="10700">
                <a:solidFill>
                  <a:schemeClr val="lt1"/>
                </a:solidFill>
              </a:defRPr>
            </a:lvl4pPr>
            <a:lvl5pPr lvl="4" algn="ctr">
              <a:spcBef>
                <a:spcPts val="0"/>
              </a:spcBef>
              <a:spcAft>
                <a:spcPts val="0"/>
              </a:spcAft>
              <a:buClr>
                <a:schemeClr val="lt1"/>
              </a:buClr>
              <a:buSzPts val="10700"/>
              <a:buNone/>
              <a:defRPr sz="10700">
                <a:solidFill>
                  <a:schemeClr val="lt1"/>
                </a:solidFill>
              </a:defRPr>
            </a:lvl5pPr>
            <a:lvl6pPr lvl="5" algn="ctr">
              <a:spcBef>
                <a:spcPts val="0"/>
              </a:spcBef>
              <a:spcAft>
                <a:spcPts val="0"/>
              </a:spcAft>
              <a:buClr>
                <a:schemeClr val="lt1"/>
              </a:buClr>
              <a:buSzPts val="10700"/>
              <a:buNone/>
              <a:defRPr sz="10700">
                <a:solidFill>
                  <a:schemeClr val="lt1"/>
                </a:solidFill>
              </a:defRPr>
            </a:lvl6pPr>
            <a:lvl7pPr lvl="6" algn="ctr">
              <a:spcBef>
                <a:spcPts val="0"/>
              </a:spcBef>
              <a:spcAft>
                <a:spcPts val="0"/>
              </a:spcAft>
              <a:buClr>
                <a:schemeClr val="lt1"/>
              </a:buClr>
              <a:buSzPts val="10700"/>
              <a:buNone/>
              <a:defRPr sz="10700">
                <a:solidFill>
                  <a:schemeClr val="lt1"/>
                </a:solidFill>
              </a:defRPr>
            </a:lvl7pPr>
            <a:lvl8pPr lvl="7" algn="ctr">
              <a:spcBef>
                <a:spcPts val="0"/>
              </a:spcBef>
              <a:spcAft>
                <a:spcPts val="0"/>
              </a:spcAft>
              <a:buClr>
                <a:schemeClr val="lt1"/>
              </a:buClr>
              <a:buSzPts val="10700"/>
              <a:buNone/>
              <a:defRPr sz="10700">
                <a:solidFill>
                  <a:schemeClr val="lt1"/>
                </a:solidFill>
              </a:defRPr>
            </a:lvl8pPr>
            <a:lvl9pPr lvl="8" algn="ctr">
              <a:spcBef>
                <a:spcPts val="0"/>
              </a:spcBef>
              <a:spcAft>
                <a:spcPts val="0"/>
              </a:spcAft>
              <a:buClr>
                <a:schemeClr val="lt1"/>
              </a:buClr>
              <a:buSzPts val="10700"/>
              <a:buNone/>
              <a:defRPr sz="10700">
                <a:solidFill>
                  <a:schemeClr val="lt1"/>
                </a:solidFill>
              </a:defRPr>
            </a:lvl9pPr>
          </a:lstStyle>
          <a:p>
            <a:r>
              <a:t>xx%</a:t>
            </a:r>
          </a:p>
        </p:txBody>
      </p:sp>
      <p:sp>
        <p:nvSpPr>
          <p:cNvPr id="273" name="Google Shape;273;g1d53a88c84c_0_478"/>
          <p:cNvSpPr txBox="1"/>
          <p:nvPr>
            <p:ph idx="1" type="body"/>
          </p:nvPr>
        </p:nvSpPr>
        <p:spPr>
          <a:xfrm>
            <a:off x="1851500" y="3616400"/>
            <a:ext cx="8489100" cy="1481700"/>
          </a:xfrm>
          <a:prstGeom prst="rect">
            <a:avLst/>
          </a:prstGeom>
        </p:spPr>
        <p:txBody>
          <a:bodyPr anchorCtr="0" anchor="t" bIns="121900" lIns="121900" spcFirstLastPara="1" rIns="121900" wrap="square" tIns="121900">
            <a:normAutofit/>
          </a:bodyPr>
          <a:lstStyle>
            <a:lvl1pPr indent="-336550" lvl="0" marL="457200" algn="ctr">
              <a:spcBef>
                <a:spcPts val="0"/>
              </a:spcBef>
              <a:spcAft>
                <a:spcPts val="0"/>
              </a:spcAft>
              <a:buClr>
                <a:schemeClr val="lt1"/>
              </a:buClr>
              <a:buSzPts val="1700"/>
              <a:buChar char="●"/>
              <a:defRPr>
                <a:solidFill>
                  <a:schemeClr val="lt1"/>
                </a:solidFill>
              </a:defRPr>
            </a:lvl1pPr>
            <a:lvl2pPr indent="-323850" lvl="1" marL="914400" algn="ctr">
              <a:spcBef>
                <a:spcPts val="0"/>
              </a:spcBef>
              <a:spcAft>
                <a:spcPts val="0"/>
              </a:spcAft>
              <a:buClr>
                <a:schemeClr val="lt1"/>
              </a:buClr>
              <a:buSzPts val="1500"/>
              <a:buChar char="○"/>
              <a:defRPr>
                <a:solidFill>
                  <a:schemeClr val="lt1"/>
                </a:solidFill>
              </a:defRPr>
            </a:lvl2pPr>
            <a:lvl3pPr indent="-323850" lvl="2" marL="1371600" algn="ctr">
              <a:spcBef>
                <a:spcPts val="0"/>
              </a:spcBef>
              <a:spcAft>
                <a:spcPts val="0"/>
              </a:spcAft>
              <a:buClr>
                <a:schemeClr val="lt1"/>
              </a:buClr>
              <a:buSzPts val="1500"/>
              <a:buChar char="■"/>
              <a:defRPr>
                <a:solidFill>
                  <a:schemeClr val="lt1"/>
                </a:solidFill>
              </a:defRPr>
            </a:lvl3pPr>
            <a:lvl4pPr indent="-323850" lvl="3" marL="1828800" algn="ctr">
              <a:spcBef>
                <a:spcPts val="0"/>
              </a:spcBef>
              <a:spcAft>
                <a:spcPts val="0"/>
              </a:spcAft>
              <a:buClr>
                <a:schemeClr val="lt1"/>
              </a:buClr>
              <a:buSzPts val="1500"/>
              <a:buChar char="●"/>
              <a:defRPr>
                <a:solidFill>
                  <a:schemeClr val="lt1"/>
                </a:solidFill>
              </a:defRPr>
            </a:lvl4pPr>
            <a:lvl5pPr indent="-323850" lvl="4" marL="2286000" algn="ctr">
              <a:spcBef>
                <a:spcPts val="0"/>
              </a:spcBef>
              <a:spcAft>
                <a:spcPts val="0"/>
              </a:spcAft>
              <a:buClr>
                <a:schemeClr val="lt1"/>
              </a:buClr>
              <a:buSzPts val="1500"/>
              <a:buChar char="○"/>
              <a:defRPr>
                <a:solidFill>
                  <a:schemeClr val="lt1"/>
                </a:solidFill>
              </a:defRPr>
            </a:lvl5pPr>
            <a:lvl6pPr indent="-323850" lvl="5" marL="2743200" algn="ctr">
              <a:spcBef>
                <a:spcPts val="0"/>
              </a:spcBef>
              <a:spcAft>
                <a:spcPts val="0"/>
              </a:spcAft>
              <a:buClr>
                <a:schemeClr val="lt1"/>
              </a:buClr>
              <a:buSzPts val="1500"/>
              <a:buChar char="■"/>
              <a:defRPr>
                <a:solidFill>
                  <a:schemeClr val="lt1"/>
                </a:solidFill>
              </a:defRPr>
            </a:lvl6pPr>
            <a:lvl7pPr indent="-323850" lvl="6" marL="3200400" algn="ctr">
              <a:spcBef>
                <a:spcPts val="0"/>
              </a:spcBef>
              <a:spcAft>
                <a:spcPts val="0"/>
              </a:spcAft>
              <a:buClr>
                <a:schemeClr val="lt1"/>
              </a:buClr>
              <a:buSzPts val="1500"/>
              <a:buChar char="●"/>
              <a:defRPr>
                <a:solidFill>
                  <a:schemeClr val="lt1"/>
                </a:solidFill>
              </a:defRPr>
            </a:lvl7pPr>
            <a:lvl8pPr indent="-323850" lvl="7" marL="3657600" algn="ctr">
              <a:spcBef>
                <a:spcPts val="0"/>
              </a:spcBef>
              <a:spcAft>
                <a:spcPts val="0"/>
              </a:spcAft>
              <a:buClr>
                <a:schemeClr val="lt1"/>
              </a:buClr>
              <a:buSzPts val="1500"/>
              <a:buChar char="○"/>
              <a:defRPr>
                <a:solidFill>
                  <a:schemeClr val="lt1"/>
                </a:solidFill>
              </a:defRPr>
            </a:lvl8pPr>
            <a:lvl9pPr indent="-323850" lvl="8" marL="4114800" algn="ctr">
              <a:spcBef>
                <a:spcPts val="0"/>
              </a:spcBef>
              <a:spcAft>
                <a:spcPts val="0"/>
              </a:spcAft>
              <a:buClr>
                <a:schemeClr val="lt1"/>
              </a:buClr>
              <a:buSzPts val="1500"/>
              <a:buChar char="■"/>
              <a:defRPr>
                <a:solidFill>
                  <a:schemeClr val="lt1"/>
                </a:solidFill>
              </a:defRPr>
            </a:lvl9pPr>
          </a:lstStyle>
          <a:p/>
        </p:txBody>
      </p:sp>
      <p:sp>
        <p:nvSpPr>
          <p:cNvPr id="274" name="Google Shape;274;g1d53a88c84c_0_478"/>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5" name="Shape 275"/>
        <p:cNvGrpSpPr/>
        <p:nvPr/>
      </p:nvGrpSpPr>
      <p:grpSpPr>
        <a:xfrm>
          <a:off x="0" y="0"/>
          <a:ext cx="0" cy="0"/>
          <a:chOff x="0" y="0"/>
          <a:chExt cx="0" cy="0"/>
        </a:xfrm>
      </p:grpSpPr>
      <p:sp>
        <p:nvSpPr>
          <p:cNvPr id="276" name="Google Shape;276;g1d53a88c84c_0_608"/>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277" name="Shape 277"/>
        <p:cNvGrpSpPr/>
        <p:nvPr/>
      </p:nvGrpSpPr>
      <p:grpSpPr>
        <a:xfrm>
          <a:off x="0" y="0"/>
          <a:ext cx="0" cy="0"/>
          <a:chOff x="0" y="0"/>
          <a:chExt cx="0" cy="0"/>
        </a:xfrm>
      </p:grpSpPr>
      <p:sp>
        <p:nvSpPr>
          <p:cNvPr id="278" name="Google Shape;278;g1d53a88c84c_0_610"/>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rtl="0">
              <a:spcBef>
                <a:spcPts val="0"/>
              </a:spcBef>
              <a:spcAft>
                <a:spcPts val="0"/>
              </a:spcAft>
              <a:buSzPts val="3700"/>
              <a:buNone/>
              <a:defRPr sz="1800"/>
            </a:lvl2pPr>
            <a:lvl3pPr lvl="2" rtl="0">
              <a:spcBef>
                <a:spcPts val="0"/>
              </a:spcBef>
              <a:spcAft>
                <a:spcPts val="0"/>
              </a:spcAft>
              <a:buSzPts val="3700"/>
              <a:buNone/>
              <a:defRPr sz="1800"/>
            </a:lvl3pPr>
            <a:lvl4pPr lvl="3" rtl="0">
              <a:spcBef>
                <a:spcPts val="0"/>
              </a:spcBef>
              <a:spcAft>
                <a:spcPts val="0"/>
              </a:spcAft>
              <a:buSzPts val="3700"/>
              <a:buNone/>
              <a:defRPr sz="1800"/>
            </a:lvl4pPr>
            <a:lvl5pPr lvl="4" rtl="0">
              <a:spcBef>
                <a:spcPts val="0"/>
              </a:spcBef>
              <a:spcAft>
                <a:spcPts val="0"/>
              </a:spcAft>
              <a:buSzPts val="3700"/>
              <a:buNone/>
              <a:defRPr sz="1800"/>
            </a:lvl5pPr>
            <a:lvl6pPr lvl="5" rtl="0">
              <a:spcBef>
                <a:spcPts val="0"/>
              </a:spcBef>
              <a:spcAft>
                <a:spcPts val="0"/>
              </a:spcAft>
              <a:buSzPts val="3700"/>
              <a:buNone/>
              <a:defRPr sz="1800"/>
            </a:lvl6pPr>
            <a:lvl7pPr lvl="6" rtl="0">
              <a:spcBef>
                <a:spcPts val="0"/>
              </a:spcBef>
              <a:spcAft>
                <a:spcPts val="0"/>
              </a:spcAft>
              <a:buSzPts val="3700"/>
              <a:buNone/>
              <a:defRPr sz="1800"/>
            </a:lvl7pPr>
            <a:lvl8pPr lvl="7" rtl="0">
              <a:spcBef>
                <a:spcPts val="0"/>
              </a:spcBef>
              <a:spcAft>
                <a:spcPts val="0"/>
              </a:spcAft>
              <a:buSzPts val="3700"/>
              <a:buNone/>
              <a:defRPr sz="1800"/>
            </a:lvl8pPr>
            <a:lvl9pPr lvl="8" rtl="0">
              <a:spcBef>
                <a:spcPts val="0"/>
              </a:spcBef>
              <a:spcAft>
                <a:spcPts val="0"/>
              </a:spcAft>
              <a:buSzPts val="3700"/>
              <a:buNone/>
              <a:defRPr sz="1800"/>
            </a:lvl9pPr>
          </a:lstStyle>
          <a:p/>
        </p:txBody>
      </p:sp>
      <p:sp>
        <p:nvSpPr>
          <p:cNvPr id="279" name="Google Shape;279;g1d53a88c84c_0_610"/>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80" name="Shape 280"/>
        <p:cNvGrpSpPr/>
        <p:nvPr/>
      </p:nvGrpSpPr>
      <p:grpSpPr>
        <a:xfrm>
          <a:off x="0" y="0"/>
          <a:ext cx="0" cy="0"/>
          <a:chOff x="0" y="0"/>
          <a:chExt cx="0" cy="0"/>
        </a:xfrm>
      </p:grpSpPr>
      <p:sp>
        <p:nvSpPr>
          <p:cNvPr id="281" name="Google Shape;281;g1d53a88c84c_0_613"/>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282" name="Shape 282"/>
        <p:cNvGrpSpPr/>
        <p:nvPr/>
      </p:nvGrpSpPr>
      <p:grpSpPr>
        <a:xfrm>
          <a:off x="0" y="0"/>
          <a:ext cx="0" cy="0"/>
          <a:chOff x="0" y="0"/>
          <a:chExt cx="0" cy="0"/>
        </a:xfrm>
      </p:grpSpPr>
      <p:sp>
        <p:nvSpPr>
          <p:cNvPr id="283" name="Google Shape;283;g1d53a88c84c_0_615"/>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rtl="0">
              <a:spcBef>
                <a:spcPts val="0"/>
              </a:spcBef>
              <a:spcAft>
                <a:spcPts val="0"/>
              </a:spcAft>
              <a:buSzPts val="3700"/>
              <a:buNone/>
              <a:defRPr sz="1800"/>
            </a:lvl2pPr>
            <a:lvl3pPr lvl="2" rtl="0">
              <a:spcBef>
                <a:spcPts val="0"/>
              </a:spcBef>
              <a:spcAft>
                <a:spcPts val="0"/>
              </a:spcAft>
              <a:buSzPts val="3700"/>
              <a:buNone/>
              <a:defRPr sz="1800"/>
            </a:lvl3pPr>
            <a:lvl4pPr lvl="3" rtl="0">
              <a:spcBef>
                <a:spcPts val="0"/>
              </a:spcBef>
              <a:spcAft>
                <a:spcPts val="0"/>
              </a:spcAft>
              <a:buSzPts val="3700"/>
              <a:buNone/>
              <a:defRPr sz="1800"/>
            </a:lvl4pPr>
            <a:lvl5pPr lvl="4" rtl="0">
              <a:spcBef>
                <a:spcPts val="0"/>
              </a:spcBef>
              <a:spcAft>
                <a:spcPts val="0"/>
              </a:spcAft>
              <a:buSzPts val="3700"/>
              <a:buNone/>
              <a:defRPr sz="1800"/>
            </a:lvl5pPr>
            <a:lvl6pPr lvl="5" rtl="0">
              <a:spcBef>
                <a:spcPts val="0"/>
              </a:spcBef>
              <a:spcAft>
                <a:spcPts val="0"/>
              </a:spcAft>
              <a:buSzPts val="3700"/>
              <a:buNone/>
              <a:defRPr sz="1800"/>
            </a:lvl6pPr>
            <a:lvl7pPr lvl="6" rtl="0">
              <a:spcBef>
                <a:spcPts val="0"/>
              </a:spcBef>
              <a:spcAft>
                <a:spcPts val="0"/>
              </a:spcAft>
              <a:buSzPts val="3700"/>
              <a:buNone/>
              <a:defRPr sz="1800"/>
            </a:lvl7pPr>
            <a:lvl8pPr lvl="7" rtl="0">
              <a:spcBef>
                <a:spcPts val="0"/>
              </a:spcBef>
              <a:spcAft>
                <a:spcPts val="0"/>
              </a:spcAft>
              <a:buSzPts val="3700"/>
              <a:buNone/>
              <a:defRPr sz="1800"/>
            </a:lvl8pPr>
            <a:lvl9pPr lvl="8" rtl="0">
              <a:spcBef>
                <a:spcPts val="0"/>
              </a:spcBef>
              <a:spcAft>
                <a:spcPts val="0"/>
              </a:spcAft>
              <a:buSzPts val="3700"/>
              <a:buNone/>
              <a:defRPr sz="1800"/>
            </a:lvl9pPr>
          </a:lstStyle>
          <a:p/>
        </p:txBody>
      </p:sp>
      <p:sp>
        <p:nvSpPr>
          <p:cNvPr id="284" name="Google Shape;284;g1d53a88c84c_0_615"/>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16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16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16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16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16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16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16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1600"/>
              </a:spcBef>
              <a:spcAft>
                <a:spcPts val="160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285" name="Google Shape;285;g1d53a88c84c_0_615"/>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6" name="Google Shape;286;g1d53a88c84c_0_615"/>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7" name="Google Shape;287;g1d53a88c84c_0_615"/>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88" name="Shape 288"/>
        <p:cNvGrpSpPr/>
        <p:nvPr/>
      </p:nvGrpSpPr>
      <p:grpSpPr>
        <a:xfrm>
          <a:off x="0" y="0"/>
          <a:ext cx="0" cy="0"/>
          <a:chOff x="0" y="0"/>
          <a:chExt cx="0" cy="0"/>
        </a:xfrm>
      </p:grpSpPr>
      <p:sp>
        <p:nvSpPr>
          <p:cNvPr id="289" name="Google Shape;289;g1d53a88c84c_0_621"/>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16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1600"/>
              </a:spcBef>
              <a:spcAft>
                <a:spcPts val="160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90" name="Google Shape;290;g1d53a88c84c_0_621"/>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3" name="Shape 53"/>
        <p:cNvGrpSpPr/>
        <p:nvPr/>
      </p:nvGrpSpPr>
      <p:grpSpPr>
        <a:xfrm>
          <a:off x="0" y="0"/>
          <a:ext cx="0" cy="0"/>
          <a:chOff x="0" y="0"/>
          <a:chExt cx="0" cy="0"/>
        </a:xfrm>
      </p:grpSpPr>
      <p:grpSp>
        <p:nvGrpSpPr>
          <p:cNvPr id="54" name="Google Shape;54;g1d53a88c84c_0_386"/>
          <p:cNvGrpSpPr/>
          <p:nvPr/>
        </p:nvGrpSpPr>
        <p:grpSpPr>
          <a:xfrm>
            <a:off x="195687" y="4541"/>
            <a:ext cx="1644245" cy="1846001"/>
            <a:chOff x="146769" y="3406"/>
            <a:chExt cx="1233215" cy="1384535"/>
          </a:xfrm>
        </p:grpSpPr>
        <p:grpSp>
          <p:nvGrpSpPr>
            <p:cNvPr id="55" name="Google Shape;55;g1d53a88c84c_0_386"/>
            <p:cNvGrpSpPr/>
            <p:nvPr/>
          </p:nvGrpSpPr>
          <p:grpSpPr>
            <a:xfrm>
              <a:off x="1063183" y="3406"/>
              <a:ext cx="316800" cy="688513"/>
              <a:chOff x="1063183" y="3406"/>
              <a:chExt cx="316800" cy="688513"/>
            </a:xfrm>
          </p:grpSpPr>
          <p:sp>
            <p:nvSpPr>
              <p:cNvPr id="56" name="Google Shape;56;g1d53a88c84c_0_386"/>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 name="Google Shape;57;g1d53a88c84c_0_386"/>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58" name="Google Shape;58;g1d53a88c84c_0_386"/>
            <p:cNvGrpSpPr/>
            <p:nvPr/>
          </p:nvGrpSpPr>
          <p:grpSpPr>
            <a:xfrm>
              <a:off x="604976" y="3406"/>
              <a:ext cx="316800" cy="1036524"/>
              <a:chOff x="604976" y="3406"/>
              <a:chExt cx="316800" cy="1036524"/>
            </a:xfrm>
          </p:grpSpPr>
          <p:sp>
            <p:nvSpPr>
              <p:cNvPr id="59" name="Google Shape;59;g1d53a88c84c_0_386"/>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 name="Google Shape;60;g1d53a88c84c_0_386"/>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 name="Google Shape;61;g1d53a88c84c_0_386"/>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62" name="Google Shape;62;g1d53a88c84c_0_386"/>
            <p:cNvGrpSpPr/>
            <p:nvPr/>
          </p:nvGrpSpPr>
          <p:grpSpPr>
            <a:xfrm>
              <a:off x="146769" y="3406"/>
              <a:ext cx="316800" cy="1384535"/>
              <a:chOff x="146769" y="3406"/>
              <a:chExt cx="316800" cy="1384535"/>
            </a:xfrm>
          </p:grpSpPr>
          <p:sp>
            <p:nvSpPr>
              <p:cNvPr id="63" name="Google Shape;63;g1d53a88c84c_0_386"/>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 name="Google Shape;64;g1d53a88c84c_0_386"/>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 name="Google Shape;65;g1d53a88c84c_0_386"/>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 name="Google Shape;66;g1d53a88c84c_0_386"/>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67" name="Google Shape;67;g1d53a88c84c_0_386"/>
          <p:cNvGrpSpPr/>
          <p:nvPr/>
        </p:nvGrpSpPr>
        <p:grpSpPr>
          <a:xfrm>
            <a:off x="9033219" y="3871914"/>
            <a:ext cx="2914791" cy="2985925"/>
            <a:chOff x="6775084" y="2904008"/>
            <a:chExt cx="2186148" cy="2239500"/>
          </a:xfrm>
        </p:grpSpPr>
        <p:grpSp>
          <p:nvGrpSpPr>
            <p:cNvPr id="68" name="Google Shape;68;g1d53a88c84c_0_386"/>
            <p:cNvGrpSpPr/>
            <p:nvPr/>
          </p:nvGrpSpPr>
          <p:grpSpPr>
            <a:xfrm>
              <a:off x="6775084" y="4253708"/>
              <a:ext cx="409500" cy="889800"/>
              <a:chOff x="6775084" y="4253708"/>
              <a:chExt cx="409500" cy="889800"/>
            </a:xfrm>
          </p:grpSpPr>
          <p:sp>
            <p:nvSpPr>
              <p:cNvPr id="69" name="Google Shape;69;g1d53a88c84c_0_386"/>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 name="Google Shape;70;g1d53a88c84c_0_386"/>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1" name="Google Shape;71;g1d53a88c84c_0_386"/>
            <p:cNvGrpSpPr/>
            <p:nvPr/>
          </p:nvGrpSpPr>
          <p:grpSpPr>
            <a:xfrm>
              <a:off x="7367299" y="3804008"/>
              <a:ext cx="409500" cy="1339500"/>
              <a:chOff x="7367299" y="3804008"/>
              <a:chExt cx="409500" cy="1339500"/>
            </a:xfrm>
          </p:grpSpPr>
          <p:sp>
            <p:nvSpPr>
              <p:cNvPr id="72" name="Google Shape;72;g1d53a88c84c_0_386"/>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 name="Google Shape;73;g1d53a88c84c_0_386"/>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 name="Google Shape;74;g1d53a88c84c_0_386"/>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5" name="Google Shape;75;g1d53a88c84c_0_386"/>
            <p:cNvGrpSpPr/>
            <p:nvPr/>
          </p:nvGrpSpPr>
          <p:grpSpPr>
            <a:xfrm>
              <a:off x="7959516" y="3354008"/>
              <a:ext cx="409500" cy="1789500"/>
              <a:chOff x="7959516" y="3354008"/>
              <a:chExt cx="409500" cy="1789500"/>
            </a:xfrm>
          </p:grpSpPr>
          <p:sp>
            <p:nvSpPr>
              <p:cNvPr id="76" name="Google Shape;76;g1d53a88c84c_0_386"/>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 name="Google Shape;77;g1d53a88c84c_0_386"/>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 name="Google Shape;78;g1d53a88c84c_0_386"/>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 name="Google Shape;79;g1d53a88c84c_0_386"/>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80" name="Google Shape;80;g1d53a88c84c_0_386"/>
            <p:cNvGrpSpPr/>
            <p:nvPr/>
          </p:nvGrpSpPr>
          <p:grpSpPr>
            <a:xfrm>
              <a:off x="8551731" y="2904008"/>
              <a:ext cx="409500" cy="2239500"/>
              <a:chOff x="8551731" y="2904008"/>
              <a:chExt cx="409500" cy="2239500"/>
            </a:xfrm>
          </p:grpSpPr>
          <p:sp>
            <p:nvSpPr>
              <p:cNvPr id="81" name="Google Shape;81;g1d53a88c84c_0_386"/>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 name="Google Shape;82;g1d53a88c84c_0_386"/>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 name="Google Shape;83;g1d53a88c84c_0_386"/>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 name="Google Shape;84;g1d53a88c84c_0_386"/>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 name="Google Shape;85;g1d53a88c84c_0_386"/>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
        <p:nvSpPr>
          <p:cNvPr id="86" name="Google Shape;86;g1d53a88c84c_0_386"/>
          <p:cNvSpPr txBox="1"/>
          <p:nvPr>
            <p:ph type="title"/>
          </p:nvPr>
        </p:nvSpPr>
        <p:spPr>
          <a:xfrm>
            <a:off x="1098667" y="2151767"/>
            <a:ext cx="7810500" cy="2497200"/>
          </a:xfrm>
          <a:prstGeom prst="rect">
            <a:avLst/>
          </a:prstGeom>
        </p:spPr>
        <p:txBody>
          <a:bodyPr anchorCtr="0" anchor="ctr" bIns="121900" lIns="121900" spcFirstLastPara="1" rIns="121900" wrap="square" tIns="12190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87" name="Google Shape;87;g1d53a88c84c_0_386"/>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8" name="Shape 88"/>
        <p:cNvGrpSpPr/>
        <p:nvPr/>
      </p:nvGrpSpPr>
      <p:grpSpPr>
        <a:xfrm>
          <a:off x="0" y="0"/>
          <a:ext cx="0" cy="0"/>
          <a:chOff x="0" y="0"/>
          <a:chExt cx="0" cy="0"/>
        </a:xfrm>
      </p:grpSpPr>
      <p:grpSp>
        <p:nvGrpSpPr>
          <p:cNvPr id="89" name="Google Shape;89;g1d53a88c84c_0_421"/>
          <p:cNvGrpSpPr/>
          <p:nvPr/>
        </p:nvGrpSpPr>
        <p:grpSpPr>
          <a:xfrm>
            <a:off x="834621" y="399168"/>
            <a:ext cx="1332416" cy="1332416"/>
            <a:chOff x="348199" y="179450"/>
            <a:chExt cx="1116300" cy="1116300"/>
          </a:xfrm>
        </p:grpSpPr>
        <p:sp>
          <p:nvSpPr>
            <p:cNvPr id="90" name="Google Shape;90;g1d53a88c84c_0_421"/>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 name="Google Shape;91;g1d53a88c84c_0_421"/>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2" name="Google Shape;92;g1d53a88c84c_0_421"/>
          <p:cNvSpPr txBox="1"/>
          <p:nvPr>
            <p:ph type="title"/>
          </p:nvPr>
        </p:nvSpPr>
        <p:spPr>
          <a:xfrm>
            <a:off x="1738400" y="798100"/>
            <a:ext cx="9374100" cy="13323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93" name="Google Shape;93;g1d53a88c84c_0_421"/>
          <p:cNvSpPr txBox="1"/>
          <p:nvPr>
            <p:ph idx="1" type="body"/>
          </p:nvPr>
        </p:nvSpPr>
        <p:spPr>
          <a:xfrm>
            <a:off x="1738400" y="2653400"/>
            <a:ext cx="9374100" cy="33888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94" name="Google Shape;94;g1d53a88c84c_0_421"/>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5" name="Shape 95"/>
        <p:cNvGrpSpPr/>
        <p:nvPr/>
      </p:nvGrpSpPr>
      <p:grpSpPr>
        <a:xfrm>
          <a:off x="0" y="0"/>
          <a:ext cx="0" cy="0"/>
          <a:chOff x="0" y="0"/>
          <a:chExt cx="0" cy="0"/>
        </a:xfrm>
      </p:grpSpPr>
      <p:grpSp>
        <p:nvGrpSpPr>
          <p:cNvPr id="96" name="Google Shape;96;g1d53a88c84c_0_428"/>
          <p:cNvGrpSpPr/>
          <p:nvPr/>
        </p:nvGrpSpPr>
        <p:grpSpPr>
          <a:xfrm>
            <a:off x="834621" y="399168"/>
            <a:ext cx="1332416" cy="1332416"/>
            <a:chOff x="348199" y="179450"/>
            <a:chExt cx="1116300" cy="1116300"/>
          </a:xfrm>
        </p:grpSpPr>
        <p:sp>
          <p:nvSpPr>
            <p:cNvPr id="97" name="Google Shape;97;g1d53a88c84c_0_428"/>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 name="Google Shape;98;g1d53a88c84c_0_428"/>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9" name="Google Shape;99;g1d53a88c84c_0_428"/>
          <p:cNvSpPr txBox="1"/>
          <p:nvPr>
            <p:ph type="title"/>
          </p:nvPr>
        </p:nvSpPr>
        <p:spPr>
          <a:xfrm>
            <a:off x="1738400" y="798100"/>
            <a:ext cx="9374100" cy="13323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00" name="Google Shape;100;g1d53a88c84c_0_428"/>
          <p:cNvSpPr txBox="1"/>
          <p:nvPr>
            <p:ph idx="1" type="body"/>
          </p:nvPr>
        </p:nvSpPr>
        <p:spPr>
          <a:xfrm>
            <a:off x="1738400" y="2653400"/>
            <a:ext cx="4574100" cy="33888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101" name="Google Shape;101;g1d53a88c84c_0_428"/>
          <p:cNvSpPr txBox="1"/>
          <p:nvPr>
            <p:ph idx="2" type="body"/>
          </p:nvPr>
        </p:nvSpPr>
        <p:spPr>
          <a:xfrm>
            <a:off x="6538200" y="2653400"/>
            <a:ext cx="4574100" cy="33888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102" name="Google Shape;102;g1d53a88c84c_0_428"/>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3" name="Shape 103"/>
        <p:cNvGrpSpPr/>
        <p:nvPr/>
      </p:nvGrpSpPr>
      <p:grpSpPr>
        <a:xfrm>
          <a:off x="0" y="0"/>
          <a:ext cx="0" cy="0"/>
          <a:chOff x="0" y="0"/>
          <a:chExt cx="0" cy="0"/>
        </a:xfrm>
      </p:grpSpPr>
      <p:grpSp>
        <p:nvGrpSpPr>
          <p:cNvPr id="104" name="Google Shape;104;g1d53a88c84c_0_436"/>
          <p:cNvGrpSpPr/>
          <p:nvPr/>
        </p:nvGrpSpPr>
        <p:grpSpPr>
          <a:xfrm>
            <a:off x="834621" y="399168"/>
            <a:ext cx="1332416" cy="1332416"/>
            <a:chOff x="348199" y="179450"/>
            <a:chExt cx="1116300" cy="1116300"/>
          </a:xfrm>
        </p:grpSpPr>
        <p:sp>
          <p:nvSpPr>
            <p:cNvPr id="105" name="Google Shape;105;g1d53a88c84c_0_43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 name="Google Shape;106;g1d53a88c84c_0_43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07" name="Google Shape;107;g1d53a88c84c_0_436"/>
          <p:cNvSpPr txBox="1"/>
          <p:nvPr>
            <p:ph type="title"/>
          </p:nvPr>
        </p:nvSpPr>
        <p:spPr>
          <a:xfrm>
            <a:off x="1738400" y="798100"/>
            <a:ext cx="9374100" cy="13323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08" name="Google Shape;108;g1d53a88c84c_0_436"/>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9" name="Shape 109"/>
        <p:cNvGrpSpPr/>
        <p:nvPr/>
      </p:nvGrpSpPr>
      <p:grpSpPr>
        <a:xfrm>
          <a:off x="0" y="0"/>
          <a:ext cx="0" cy="0"/>
          <a:chOff x="0" y="0"/>
          <a:chExt cx="0" cy="0"/>
        </a:xfrm>
      </p:grpSpPr>
      <p:grpSp>
        <p:nvGrpSpPr>
          <p:cNvPr id="110" name="Google Shape;110;g1d53a88c84c_0_442"/>
          <p:cNvGrpSpPr/>
          <p:nvPr/>
        </p:nvGrpSpPr>
        <p:grpSpPr>
          <a:xfrm>
            <a:off x="834621" y="399168"/>
            <a:ext cx="1332416" cy="1332416"/>
            <a:chOff x="348199" y="179450"/>
            <a:chExt cx="1116300" cy="1116300"/>
          </a:xfrm>
        </p:grpSpPr>
        <p:sp>
          <p:nvSpPr>
            <p:cNvPr id="111" name="Google Shape;111;g1d53a88c84c_0_442"/>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 name="Google Shape;112;g1d53a88c84c_0_442"/>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13" name="Google Shape;113;g1d53a88c84c_0_442"/>
          <p:cNvSpPr txBox="1"/>
          <p:nvPr>
            <p:ph type="title"/>
          </p:nvPr>
        </p:nvSpPr>
        <p:spPr>
          <a:xfrm>
            <a:off x="1738400" y="798100"/>
            <a:ext cx="4416000" cy="21201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14" name="Google Shape;114;g1d53a88c84c_0_442"/>
          <p:cNvSpPr txBox="1"/>
          <p:nvPr>
            <p:ph idx="1" type="body"/>
          </p:nvPr>
        </p:nvSpPr>
        <p:spPr>
          <a:xfrm>
            <a:off x="1738400" y="3079567"/>
            <a:ext cx="4416000" cy="29625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115" name="Google Shape;115;g1d53a88c84c_0_442"/>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6" name="Shape 116"/>
        <p:cNvGrpSpPr/>
        <p:nvPr/>
      </p:nvGrpSpPr>
      <p:grpSpPr>
        <a:xfrm>
          <a:off x="0" y="0"/>
          <a:ext cx="0" cy="0"/>
          <a:chOff x="0" y="0"/>
          <a:chExt cx="0" cy="0"/>
        </a:xfrm>
      </p:grpSpPr>
      <p:grpSp>
        <p:nvGrpSpPr>
          <p:cNvPr id="117" name="Google Shape;117;g1d53a88c84c_0_449"/>
          <p:cNvGrpSpPr/>
          <p:nvPr/>
        </p:nvGrpSpPr>
        <p:grpSpPr>
          <a:xfrm>
            <a:off x="9155392" y="1742"/>
            <a:ext cx="3023192" cy="3468833"/>
            <a:chOff x="6790514" y="1306"/>
            <a:chExt cx="2267451" cy="2601690"/>
          </a:xfrm>
        </p:grpSpPr>
        <p:grpSp>
          <p:nvGrpSpPr>
            <p:cNvPr id="118" name="Google Shape;118;g1d53a88c84c_0_449"/>
            <p:cNvGrpSpPr/>
            <p:nvPr/>
          </p:nvGrpSpPr>
          <p:grpSpPr>
            <a:xfrm>
              <a:off x="7067465" y="1306"/>
              <a:ext cx="1990500" cy="1990200"/>
              <a:chOff x="7067465" y="1306"/>
              <a:chExt cx="1990500" cy="1990200"/>
            </a:xfrm>
          </p:grpSpPr>
          <p:sp>
            <p:nvSpPr>
              <p:cNvPr id="119" name="Google Shape;119;g1d53a88c84c_0_449"/>
              <p:cNvSpPr/>
              <p:nvPr/>
            </p:nvSpPr>
            <p:spPr>
              <a:xfrm rot="-8648551">
                <a:off x="7594313" y="527721"/>
                <a:ext cx="937226" cy="937226"/>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 name="Google Shape;120;g1d53a88c84c_0_449"/>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 name="Google Shape;121;g1d53a88c84c_0_449"/>
              <p:cNvSpPr/>
              <p:nvPr/>
            </p:nvSpPr>
            <p:spPr>
              <a:xfrm rot="-8649154">
                <a:off x="7349891" y="283705"/>
                <a:ext cx="1425647" cy="1425404"/>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22" name="Google Shape;122;g1d53a88c84c_0_449"/>
            <p:cNvGrpSpPr/>
            <p:nvPr/>
          </p:nvGrpSpPr>
          <p:grpSpPr>
            <a:xfrm>
              <a:off x="8207126" y="1807996"/>
              <a:ext cx="795000" cy="795000"/>
              <a:chOff x="8207126" y="1807996"/>
              <a:chExt cx="795000" cy="795000"/>
            </a:xfrm>
          </p:grpSpPr>
          <p:sp>
            <p:nvSpPr>
              <p:cNvPr id="123" name="Google Shape;123;g1d53a88c84c_0_449"/>
              <p:cNvSpPr/>
              <p:nvPr/>
            </p:nvSpPr>
            <p:spPr>
              <a:xfrm rot="2152054">
                <a:off x="8319942" y="1920813"/>
                <a:ext cx="569367" cy="569367"/>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 name="Google Shape;124;g1d53a88c84c_0_449"/>
              <p:cNvSpPr/>
              <p:nvPr/>
            </p:nvSpPr>
            <p:spPr>
              <a:xfrm rot="2150259">
                <a:off x="8408218" y="2008610"/>
                <a:ext cx="393004" cy="393004"/>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5" name="Google Shape;125;g1d53a88c84c_0_449"/>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26" name="Google Shape;126;g1d53a88c84c_0_449"/>
            <p:cNvGrpSpPr/>
            <p:nvPr/>
          </p:nvGrpSpPr>
          <p:grpSpPr>
            <a:xfrm>
              <a:off x="6790514" y="118857"/>
              <a:ext cx="548700" cy="548700"/>
              <a:chOff x="6790514" y="118857"/>
              <a:chExt cx="548700" cy="548700"/>
            </a:xfrm>
          </p:grpSpPr>
          <p:sp>
            <p:nvSpPr>
              <p:cNvPr id="127" name="Google Shape;127;g1d53a88c84c_0_449"/>
              <p:cNvSpPr/>
              <p:nvPr/>
            </p:nvSpPr>
            <p:spPr>
              <a:xfrm rot="2150259">
                <a:off x="6868362" y="196705"/>
                <a:ext cx="393004" cy="393004"/>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8" name="Google Shape;128;g1d53a88c84c_0_449"/>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
        <p:nvSpPr>
          <p:cNvPr id="129" name="Google Shape;129;g1d53a88c84c_0_449"/>
          <p:cNvSpPr txBox="1"/>
          <p:nvPr>
            <p:ph type="title"/>
          </p:nvPr>
        </p:nvSpPr>
        <p:spPr>
          <a:xfrm>
            <a:off x="1098667" y="1018133"/>
            <a:ext cx="7810500" cy="4764300"/>
          </a:xfrm>
          <a:prstGeom prst="rect">
            <a:avLst/>
          </a:prstGeom>
        </p:spPr>
        <p:txBody>
          <a:bodyPr anchorCtr="0" anchor="ctr" bIns="121900" lIns="121900" spcFirstLastPara="1" rIns="121900" wrap="square" tIns="12190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30" name="Google Shape;130;g1d53a88c84c_0_449"/>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1" name="Shape 131"/>
        <p:cNvGrpSpPr/>
        <p:nvPr/>
      </p:nvGrpSpPr>
      <p:grpSpPr>
        <a:xfrm>
          <a:off x="0" y="0"/>
          <a:ext cx="0" cy="0"/>
          <a:chOff x="0" y="0"/>
          <a:chExt cx="0" cy="0"/>
        </a:xfrm>
      </p:grpSpPr>
      <p:grpSp>
        <p:nvGrpSpPr>
          <p:cNvPr id="132" name="Google Shape;132;g1d53a88c84c_0_464"/>
          <p:cNvGrpSpPr/>
          <p:nvPr/>
        </p:nvGrpSpPr>
        <p:grpSpPr>
          <a:xfrm>
            <a:off x="834621" y="399168"/>
            <a:ext cx="1332416" cy="1332416"/>
            <a:chOff x="348199" y="179450"/>
            <a:chExt cx="1116300" cy="1116300"/>
          </a:xfrm>
        </p:grpSpPr>
        <p:sp>
          <p:nvSpPr>
            <p:cNvPr id="133" name="Google Shape;133;g1d53a88c84c_0_46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4" name="Google Shape;134;g1d53a88c84c_0_46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35" name="Google Shape;135;g1d53a88c84c_0_464"/>
          <p:cNvSpPr txBox="1"/>
          <p:nvPr>
            <p:ph type="title"/>
          </p:nvPr>
        </p:nvSpPr>
        <p:spPr>
          <a:xfrm>
            <a:off x="1738400" y="798100"/>
            <a:ext cx="4574100" cy="2653500"/>
          </a:xfrm>
          <a:prstGeom prst="rect">
            <a:avLst/>
          </a:prstGeom>
          <a:ln cap="flat" cmpd="sng" w="9525">
            <a:solidFill>
              <a:schemeClr val="lt1"/>
            </a:solidFill>
            <a:prstDash val="solid"/>
            <a:round/>
            <a:headEnd len="sm" w="sm" type="none"/>
            <a:tailEnd len="sm" w="sm" type="none"/>
          </a:ln>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36" name="Google Shape;136;g1d53a88c84c_0_464"/>
          <p:cNvSpPr txBox="1"/>
          <p:nvPr>
            <p:ph idx="1" type="subTitle"/>
          </p:nvPr>
        </p:nvSpPr>
        <p:spPr>
          <a:xfrm>
            <a:off x="1738400" y="3657604"/>
            <a:ext cx="4574100" cy="968100"/>
          </a:xfrm>
          <a:prstGeom prst="rect">
            <a:avLst/>
          </a:prstGeom>
          <a:ln cap="flat" cmpd="sng" w="9525">
            <a:solidFill>
              <a:schemeClr val="lt1"/>
            </a:solidFill>
            <a:prstDash val="solid"/>
            <a:round/>
            <a:headEnd len="sm" w="sm" type="none"/>
            <a:tailEnd len="sm" w="sm" type="none"/>
          </a:ln>
        </p:spPr>
        <p:txBody>
          <a:bodyPr anchorCtr="0" anchor="t" bIns="121900" lIns="121900" spcFirstLastPara="1" rIns="121900" wrap="square" tIns="121900">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137" name="Google Shape;137;g1d53a88c84c_0_464"/>
          <p:cNvSpPr txBox="1"/>
          <p:nvPr>
            <p:ph idx="2" type="body"/>
          </p:nvPr>
        </p:nvSpPr>
        <p:spPr>
          <a:xfrm>
            <a:off x="6538267" y="881333"/>
            <a:ext cx="4574100" cy="5160900"/>
          </a:xfrm>
          <a:prstGeom prst="rect">
            <a:avLst/>
          </a:prstGeom>
          <a:ln cap="flat" cmpd="sng" w="9525">
            <a:solidFill>
              <a:schemeClr val="lt1"/>
            </a:solidFill>
            <a:prstDash val="solid"/>
            <a:round/>
            <a:headEnd len="sm" w="sm" type="none"/>
            <a:tailEnd len="sm" w="sm" type="none"/>
          </a:ln>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138" name="Google Shape;138;g1d53a88c84c_0_464"/>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9" name="Shape 139"/>
        <p:cNvGrpSpPr/>
        <p:nvPr/>
      </p:nvGrpSpPr>
      <p:grpSpPr>
        <a:xfrm>
          <a:off x="0" y="0"/>
          <a:ext cx="0" cy="0"/>
          <a:chOff x="0" y="0"/>
          <a:chExt cx="0" cy="0"/>
        </a:xfrm>
      </p:grpSpPr>
      <p:grpSp>
        <p:nvGrpSpPr>
          <p:cNvPr id="140" name="Google Shape;140;g1d53a88c84c_0_472"/>
          <p:cNvGrpSpPr/>
          <p:nvPr/>
        </p:nvGrpSpPr>
        <p:grpSpPr>
          <a:xfrm>
            <a:off x="951176" y="5129497"/>
            <a:ext cx="1100560" cy="1100560"/>
            <a:chOff x="348199" y="179450"/>
            <a:chExt cx="1116300" cy="1116300"/>
          </a:xfrm>
        </p:grpSpPr>
        <p:sp>
          <p:nvSpPr>
            <p:cNvPr id="141" name="Google Shape;141;g1d53a88c84c_0_472"/>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2" name="Google Shape;142;g1d53a88c84c_0_472"/>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43" name="Google Shape;143;g1d53a88c84c_0_472"/>
          <p:cNvSpPr txBox="1"/>
          <p:nvPr>
            <p:ph idx="1" type="body"/>
          </p:nvPr>
        </p:nvSpPr>
        <p:spPr>
          <a:xfrm>
            <a:off x="1738400" y="5518633"/>
            <a:ext cx="7790700" cy="713100"/>
          </a:xfrm>
          <a:prstGeom prst="rect">
            <a:avLst/>
          </a:prstGeom>
        </p:spPr>
        <p:txBody>
          <a:bodyPr anchorCtr="0" anchor="t" bIns="121900" lIns="121900" spcFirstLastPara="1" rIns="121900" wrap="square" tIns="121900">
            <a:normAutofit/>
          </a:bodyPr>
          <a:lstStyle>
            <a:lvl1pPr indent="-228600" lvl="0" marL="457200">
              <a:lnSpc>
                <a:spcPct val="100000"/>
              </a:lnSpc>
              <a:spcBef>
                <a:spcPts val="0"/>
              </a:spcBef>
              <a:spcAft>
                <a:spcPts val="0"/>
              </a:spcAft>
              <a:buSzPts val="1700"/>
              <a:buNone/>
              <a:defRPr/>
            </a:lvl1pPr>
          </a:lstStyle>
          <a:p/>
        </p:txBody>
      </p:sp>
      <p:sp>
        <p:nvSpPr>
          <p:cNvPr id="144" name="Google Shape;144;g1d53a88c84c_0_472"/>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9" name="Shape 9"/>
        <p:cNvGrpSpPr/>
        <p:nvPr/>
      </p:nvGrpSpPr>
      <p:grpSpPr>
        <a:xfrm>
          <a:off x="0" y="0"/>
          <a:ext cx="0" cy="0"/>
          <a:chOff x="0" y="0"/>
          <a:chExt cx="0" cy="0"/>
        </a:xfrm>
      </p:grpSpPr>
      <p:sp>
        <p:nvSpPr>
          <p:cNvPr id="10" name="Google Shape;10;g1d53a88c84c_0_342"/>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1pPr>
            <a:lvl2pPr lvl="1">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2pPr>
            <a:lvl3pPr lvl="2">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3pPr>
            <a:lvl4pPr lvl="3">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4pPr>
            <a:lvl5pPr lvl="4">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5pPr>
            <a:lvl6pPr lvl="5">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6pPr>
            <a:lvl7pPr lvl="6">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7pPr>
            <a:lvl8pPr lvl="7">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8pPr>
            <a:lvl9pPr lvl="8">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9pPr>
          </a:lstStyle>
          <a:p/>
        </p:txBody>
      </p:sp>
      <p:sp>
        <p:nvSpPr>
          <p:cNvPr id="11" name="Google Shape;11;g1d53a88c84c_0_342"/>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36550" lvl="0" marL="457200">
              <a:lnSpc>
                <a:spcPct val="115000"/>
              </a:lnSpc>
              <a:spcBef>
                <a:spcPts val="0"/>
              </a:spcBef>
              <a:spcAft>
                <a:spcPts val="0"/>
              </a:spcAft>
              <a:buClr>
                <a:schemeClr val="dk2"/>
              </a:buClr>
              <a:buSzPts val="1700"/>
              <a:buFont typeface="Nunito"/>
              <a:buChar char="●"/>
              <a:defRPr sz="1700">
                <a:solidFill>
                  <a:schemeClr val="dk2"/>
                </a:solidFill>
                <a:latin typeface="Nunito"/>
                <a:ea typeface="Nunito"/>
                <a:cs typeface="Nunito"/>
                <a:sym typeface="Nunito"/>
              </a:defRPr>
            </a:lvl1pPr>
            <a:lvl2pPr indent="-323850" lvl="1" marL="91440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2pPr>
            <a:lvl3pPr indent="-323850" lvl="2" marL="137160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3pPr>
            <a:lvl4pPr indent="-323850" lvl="3" marL="182880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4pPr>
            <a:lvl5pPr indent="-323850" lvl="4" marL="228600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5pPr>
            <a:lvl6pPr indent="-323850" lvl="5" marL="274320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6pPr>
            <a:lvl7pPr indent="-323850" lvl="6" marL="320040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7pPr>
            <a:lvl8pPr indent="-323850" lvl="7" marL="365760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8pPr>
            <a:lvl9pPr indent="-323850" lvl="8" marL="411480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9pPr>
          </a:lstStyle>
          <a:p/>
        </p:txBody>
      </p:sp>
      <p:sp>
        <p:nvSpPr>
          <p:cNvPr id="12" name="Google Shape;12;g1d53a88c84c_0_342"/>
          <p:cNvSpPr txBox="1"/>
          <p:nvPr>
            <p:ph idx="12" type="sldNum"/>
          </p:nvPr>
        </p:nvSpPr>
        <p:spPr>
          <a:xfrm>
            <a:off x="11268061" y="6315968"/>
            <a:ext cx="731700" cy="524700"/>
          </a:xfrm>
          <a:prstGeom prst="rect">
            <a:avLst/>
          </a:prstGeom>
          <a:noFill/>
          <a:ln>
            <a:noFill/>
          </a:ln>
        </p:spPr>
        <p:txBody>
          <a:bodyPr anchorCtr="0" anchor="ctr" bIns="121900" lIns="121900" spcFirstLastPara="1" rIns="121900" wrap="square" tIns="121900">
            <a:normAutofit/>
          </a:bodyPr>
          <a:lstStyle>
            <a:lvl1pPr lvl="0" algn="r">
              <a:buNone/>
              <a:defRPr sz="1200">
                <a:solidFill>
                  <a:schemeClr val="dk2"/>
                </a:solidFill>
                <a:latin typeface="Nunito"/>
                <a:ea typeface="Nunito"/>
                <a:cs typeface="Nunito"/>
                <a:sym typeface="Nunito"/>
              </a:defRPr>
            </a:lvl1pPr>
            <a:lvl2pPr lvl="1" algn="r">
              <a:buNone/>
              <a:defRPr sz="1200">
                <a:solidFill>
                  <a:schemeClr val="dk2"/>
                </a:solidFill>
                <a:latin typeface="Nunito"/>
                <a:ea typeface="Nunito"/>
                <a:cs typeface="Nunito"/>
                <a:sym typeface="Nunito"/>
              </a:defRPr>
            </a:lvl2pPr>
            <a:lvl3pPr lvl="2" algn="r">
              <a:buNone/>
              <a:defRPr sz="1200">
                <a:solidFill>
                  <a:schemeClr val="dk2"/>
                </a:solidFill>
                <a:latin typeface="Nunito"/>
                <a:ea typeface="Nunito"/>
                <a:cs typeface="Nunito"/>
                <a:sym typeface="Nunito"/>
              </a:defRPr>
            </a:lvl3pPr>
            <a:lvl4pPr lvl="3" algn="r">
              <a:buNone/>
              <a:defRPr sz="1200">
                <a:solidFill>
                  <a:schemeClr val="dk2"/>
                </a:solidFill>
                <a:latin typeface="Nunito"/>
                <a:ea typeface="Nunito"/>
                <a:cs typeface="Nunito"/>
                <a:sym typeface="Nunito"/>
              </a:defRPr>
            </a:lvl4pPr>
            <a:lvl5pPr lvl="4" algn="r">
              <a:buNone/>
              <a:defRPr sz="1200">
                <a:solidFill>
                  <a:schemeClr val="dk2"/>
                </a:solidFill>
                <a:latin typeface="Nunito"/>
                <a:ea typeface="Nunito"/>
                <a:cs typeface="Nunito"/>
                <a:sym typeface="Nunito"/>
              </a:defRPr>
            </a:lvl5pPr>
            <a:lvl6pPr lvl="5" algn="r">
              <a:buNone/>
              <a:defRPr sz="1200">
                <a:solidFill>
                  <a:schemeClr val="dk2"/>
                </a:solidFill>
                <a:latin typeface="Nunito"/>
                <a:ea typeface="Nunito"/>
                <a:cs typeface="Nunito"/>
                <a:sym typeface="Nunito"/>
              </a:defRPr>
            </a:lvl6pPr>
            <a:lvl7pPr lvl="6" algn="r">
              <a:buNone/>
              <a:defRPr sz="1200">
                <a:solidFill>
                  <a:schemeClr val="dk2"/>
                </a:solidFill>
                <a:latin typeface="Nunito"/>
                <a:ea typeface="Nunito"/>
                <a:cs typeface="Nunito"/>
                <a:sym typeface="Nunito"/>
              </a:defRPr>
            </a:lvl7pPr>
            <a:lvl8pPr lvl="7" algn="r">
              <a:buNone/>
              <a:defRPr sz="1200">
                <a:solidFill>
                  <a:schemeClr val="dk2"/>
                </a:solidFill>
                <a:latin typeface="Nunito"/>
                <a:ea typeface="Nunito"/>
                <a:cs typeface="Nunito"/>
                <a:sym typeface="Nunito"/>
              </a:defRPr>
            </a:lvl8pPr>
            <a:lvl9pPr lvl="8" algn="r">
              <a:buNone/>
              <a:defRPr sz="12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4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24.png"/><Relationship Id="rId5"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9.png"/><Relationship Id="rId4" Type="http://schemas.openxmlformats.org/officeDocument/2006/relationships/image" Target="../media/image22.png"/><Relationship Id="rId5"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9.png"/><Relationship Id="rId4" Type="http://schemas.openxmlformats.org/officeDocument/2006/relationships/image" Target="../media/image25.png"/><Relationship Id="rId5"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9.png"/><Relationship Id="rId4" Type="http://schemas.openxmlformats.org/officeDocument/2006/relationships/image" Target="../media/image36.png"/><Relationship Id="rId5"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9.png"/><Relationship Id="rId4" Type="http://schemas.openxmlformats.org/officeDocument/2006/relationships/image" Target="../media/image31.png"/><Relationship Id="rId5"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9.png"/><Relationship Id="rId4" Type="http://schemas.openxmlformats.org/officeDocument/2006/relationships/image" Target="../media/image18.png"/><Relationship Id="rId5"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9.png"/><Relationship Id="rId4" Type="http://schemas.openxmlformats.org/officeDocument/2006/relationships/image" Target="../media/image30.png"/><Relationship Id="rId5"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9.png"/><Relationship Id="rId4" Type="http://schemas.openxmlformats.org/officeDocument/2006/relationships/image" Target="../media/image20.png"/><Relationship Id="rId5"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9.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9.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9.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44.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9.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9.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9.png"/><Relationship Id="rId4" Type="http://schemas.openxmlformats.org/officeDocument/2006/relationships/image" Target="../media/image34.png"/><Relationship Id="rId5"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4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9.png"/><Relationship Id="rId4" Type="http://schemas.openxmlformats.org/officeDocument/2006/relationships/image" Target="../media/image32.png"/><Relationship Id="rId5"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9.png"/><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 Id="rId3" Type="http://schemas.openxmlformats.org/officeDocument/2006/relationships/image" Target="../media/image4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4" name="Shape 294"/>
        <p:cNvGrpSpPr/>
        <p:nvPr/>
      </p:nvGrpSpPr>
      <p:grpSpPr>
        <a:xfrm>
          <a:off x="0" y="0"/>
          <a:ext cx="0" cy="0"/>
          <a:chOff x="0" y="0"/>
          <a:chExt cx="0" cy="0"/>
        </a:xfrm>
      </p:grpSpPr>
      <p:sp>
        <p:nvSpPr>
          <p:cNvPr id="295" name="Google Shape;295;p1"/>
          <p:cNvSpPr txBox="1"/>
          <p:nvPr/>
        </p:nvSpPr>
        <p:spPr>
          <a:xfrm>
            <a:off x="888552" y="5330725"/>
            <a:ext cx="37098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rPr>
              <a:t>NAME: S. F.</a:t>
            </a:r>
            <a:endParaRPr b="1" sz="1800">
              <a:solidFill>
                <a:schemeClr val="dk1"/>
              </a:solidFill>
            </a:endParaRPr>
          </a:p>
          <a:p>
            <a:pPr indent="0" lvl="0" marL="0" marR="0" rtl="0" algn="l">
              <a:spcBef>
                <a:spcPts val="0"/>
              </a:spcBef>
              <a:spcAft>
                <a:spcPts val="0"/>
              </a:spcAft>
              <a:buNone/>
            </a:pPr>
            <a:r>
              <a:rPr b="1" lang="en-US" sz="1800">
                <a:solidFill>
                  <a:schemeClr val="dk1"/>
                </a:solidFill>
              </a:rPr>
              <a:t>DATE: 10.01.2023</a:t>
            </a:r>
            <a:endParaRPr b="1" sz="1800">
              <a:solidFill>
                <a:schemeClr val="dk1"/>
              </a:solidFill>
            </a:endParaRPr>
          </a:p>
        </p:txBody>
      </p:sp>
      <p:pic>
        <p:nvPicPr>
          <p:cNvPr descr="IBM Skills Network Logo - Horizontal-noai copy.png" id="296" name="Google Shape;296;p1"/>
          <p:cNvPicPr preferRelativeResize="0"/>
          <p:nvPr/>
        </p:nvPicPr>
        <p:blipFill rotWithShape="1">
          <a:blip r:embed="rId4">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5" name="Shape 385"/>
        <p:cNvGrpSpPr/>
        <p:nvPr/>
      </p:nvGrpSpPr>
      <p:grpSpPr>
        <a:xfrm>
          <a:off x="0" y="0"/>
          <a:ext cx="0" cy="0"/>
          <a:chOff x="0" y="0"/>
          <a:chExt cx="0" cy="0"/>
        </a:xfrm>
      </p:grpSpPr>
      <p:sp>
        <p:nvSpPr>
          <p:cNvPr id="386" name="Google Shape;386;p1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387" name="Google Shape;387;p11"/>
          <p:cNvSpPr txBox="1"/>
          <p:nvPr>
            <p:ph idx="4294967295" type="body"/>
          </p:nvPr>
        </p:nvSpPr>
        <p:spPr>
          <a:xfrm>
            <a:off x="770000" y="1480150"/>
            <a:ext cx="9745500" cy="43308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15000"/>
              </a:lnSpc>
              <a:spcBef>
                <a:spcPts val="0"/>
              </a:spcBef>
              <a:spcAft>
                <a:spcPts val="0"/>
              </a:spcAft>
              <a:buClr>
                <a:srgbClr val="292929"/>
              </a:buClr>
              <a:buSzPts val="1800"/>
              <a:buFont typeface="Arial"/>
              <a:buChar char="●"/>
            </a:pPr>
            <a:r>
              <a:rPr lang="en-US" sz="1800">
                <a:solidFill>
                  <a:srgbClr val="292929"/>
                </a:solidFill>
                <a:latin typeface="Arial"/>
                <a:ea typeface="Arial"/>
                <a:cs typeface="Arial"/>
                <a:sym typeface="Arial"/>
              </a:rPr>
              <a:t>Scatter plots: Scatter plots were employed to investigate the relationships between different variables such as flight number and launch site, payload mass and launch site, flight number and orbit type, and payload mass and orbit type. These plots can be seen by using seaborn library's </a:t>
            </a:r>
            <a:r>
              <a:rPr i="1" lang="en-US" sz="1800">
                <a:solidFill>
                  <a:srgbClr val="292929"/>
                </a:solidFill>
                <a:latin typeface="Arial"/>
                <a:ea typeface="Arial"/>
                <a:cs typeface="Arial"/>
                <a:sym typeface="Arial"/>
              </a:rPr>
              <a:t>catplot()</a:t>
            </a:r>
            <a:r>
              <a:rPr lang="en-US" sz="1800">
                <a:solidFill>
                  <a:srgbClr val="292929"/>
                </a:solidFill>
                <a:latin typeface="Arial"/>
                <a:ea typeface="Arial"/>
                <a:cs typeface="Arial"/>
                <a:sym typeface="Arial"/>
              </a:rPr>
              <a:t> function.</a:t>
            </a:r>
            <a:endParaRPr sz="1800">
              <a:solidFill>
                <a:srgbClr val="292929"/>
              </a:solidFill>
              <a:latin typeface="Arial"/>
              <a:ea typeface="Arial"/>
              <a:cs typeface="Arial"/>
              <a:sym typeface="Arial"/>
            </a:endParaRPr>
          </a:p>
          <a:p>
            <a:pPr indent="-342900" lvl="0" marL="457200" marR="0" rtl="0" algn="l">
              <a:lnSpc>
                <a:spcPct val="115000"/>
              </a:lnSpc>
              <a:spcBef>
                <a:spcPts val="0"/>
              </a:spcBef>
              <a:spcAft>
                <a:spcPts val="0"/>
              </a:spcAft>
              <a:buClr>
                <a:srgbClr val="292929"/>
              </a:buClr>
              <a:buSzPts val="1800"/>
              <a:buFont typeface="Arial"/>
              <a:buChar char="●"/>
            </a:pPr>
            <a:r>
              <a:rPr lang="en-US" sz="1800">
                <a:solidFill>
                  <a:srgbClr val="292929"/>
                </a:solidFill>
                <a:latin typeface="Arial"/>
                <a:ea typeface="Arial"/>
                <a:cs typeface="Arial"/>
                <a:sym typeface="Arial"/>
              </a:rPr>
              <a:t>Bar chart: Bar charts were used to compare the success rate for different orbit types, it was achieved by groupby 'Orbit' and calculating the mean success rate for each orbit type and then creating a bar chart by using seaborn library's </a:t>
            </a:r>
            <a:r>
              <a:rPr i="1" lang="en-US" sz="1800">
                <a:solidFill>
                  <a:srgbClr val="292929"/>
                </a:solidFill>
                <a:latin typeface="Arial"/>
                <a:ea typeface="Arial"/>
                <a:cs typeface="Arial"/>
                <a:sym typeface="Arial"/>
              </a:rPr>
              <a:t>barplot()</a:t>
            </a:r>
            <a:r>
              <a:rPr lang="en-US" sz="1800">
                <a:solidFill>
                  <a:srgbClr val="292929"/>
                </a:solidFill>
                <a:latin typeface="Arial"/>
                <a:ea typeface="Arial"/>
                <a:cs typeface="Arial"/>
                <a:sym typeface="Arial"/>
              </a:rPr>
              <a:t> function.</a:t>
            </a:r>
            <a:endParaRPr sz="1800">
              <a:solidFill>
                <a:srgbClr val="292929"/>
              </a:solidFill>
              <a:latin typeface="Arial"/>
              <a:ea typeface="Arial"/>
              <a:cs typeface="Arial"/>
              <a:sym typeface="Arial"/>
            </a:endParaRPr>
          </a:p>
          <a:p>
            <a:pPr indent="-342900" lvl="0" marL="457200" marR="0" rtl="0" algn="l">
              <a:lnSpc>
                <a:spcPct val="115000"/>
              </a:lnSpc>
              <a:spcBef>
                <a:spcPts val="0"/>
              </a:spcBef>
              <a:spcAft>
                <a:spcPts val="0"/>
              </a:spcAft>
              <a:buClr>
                <a:srgbClr val="292929"/>
              </a:buClr>
              <a:buSzPts val="1800"/>
              <a:buFont typeface="Arial"/>
              <a:buChar char="●"/>
            </a:pPr>
            <a:r>
              <a:rPr lang="en-US" sz="1800">
                <a:solidFill>
                  <a:srgbClr val="292929"/>
                </a:solidFill>
                <a:latin typeface="Arial"/>
                <a:ea typeface="Arial"/>
                <a:cs typeface="Arial"/>
                <a:sym typeface="Arial"/>
              </a:rPr>
              <a:t>Line chart: Line charts were used to show the trend of success rate over time, it was achieved by extracting the year from the Date column and then grouping the data by year and calculating the success rate for each year, it can be seen by using pandas </a:t>
            </a:r>
            <a:r>
              <a:rPr i="1" lang="en-US" sz="1800">
                <a:solidFill>
                  <a:srgbClr val="292929"/>
                </a:solidFill>
                <a:latin typeface="Arial"/>
                <a:ea typeface="Arial"/>
                <a:cs typeface="Arial"/>
                <a:sym typeface="Arial"/>
              </a:rPr>
              <a:t>groupby() </a:t>
            </a:r>
            <a:r>
              <a:rPr lang="en-US" sz="1800">
                <a:solidFill>
                  <a:srgbClr val="292929"/>
                </a:solidFill>
                <a:latin typeface="Arial"/>
                <a:ea typeface="Arial"/>
                <a:cs typeface="Arial"/>
                <a:sym typeface="Arial"/>
              </a:rPr>
              <a:t>function.</a:t>
            </a:r>
            <a:endParaRPr sz="1800">
              <a:solidFill>
                <a:srgbClr val="292929"/>
              </a:solidFill>
              <a:latin typeface="Arial"/>
              <a:ea typeface="Arial"/>
              <a:cs typeface="Arial"/>
              <a:sym typeface="Arial"/>
            </a:endParaRPr>
          </a:p>
          <a:p>
            <a:pPr indent="0" lvl="0" marL="914400" marR="0" rtl="0" algn="l">
              <a:lnSpc>
                <a:spcPct val="100000"/>
              </a:lnSpc>
              <a:spcBef>
                <a:spcPts val="0"/>
              </a:spcBef>
              <a:spcAft>
                <a:spcPts val="0"/>
              </a:spcAft>
              <a:buNone/>
            </a:pPr>
            <a:r>
              <a:t/>
            </a:r>
            <a:endParaRPr sz="1800">
              <a:solidFill>
                <a:srgbClr val="292929"/>
              </a:solidFill>
              <a:latin typeface="Arial"/>
              <a:ea typeface="Arial"/>
              <a:cs typeface="Arial"/>
              <a:sym typeface="Arial"/>
            </a:endParaRPr>
          </a:p>
          <a:p>
            <a:pPr indent="-342900" lvl="0" marL="457200" rtl="0" algn="l">
              <a:lnSpc>
                <a:spcPct val="115000"/>
              </a:lnSpc>
              <a:spcBef>
                <a:spcPts val="1400"/>
              </a:spcBef>
              <a:spcAft>
                <a:spcPts val="0"/>
              </a:spcAft>
              <a:buClr>
                <a:srgbClr val="292929"/>
              </a:buClr>
              <a:buSzPts val="1800"/>
              <a:buFont typeface="Arial"/>
              <a:buChar char="●"/>
            </a:pPr>
            <a:r>
              <a:rPr lang="en-US" sz="1800">
                <a:solidFill>
                  <a:srgbClr val="292929"/>
                </a:solidFill>
                <a:latin typeface="Arial"/>
                <a:ea typeface="Arial"/>
                <a:cs typeface="Arial"/>
                <a:sym typeface="Arial"/>
              </a:rPr>
              <a:t>GitHub link: https://github.com/sfs-projects/ml/tree/develop/ibm-data-science-project</a:t>
            </a:r>
            <a:endParaRPr sz="1800">
              <a:solidFill>
                <a:schemeClr val="dk1"/>
              </a:solidFill>
              <a:latin typeface="Arial"/>
              <a:ea typeface="Arial"/>
              <a:cs typeface="Arial"/>
              <a:sym typeface="Arial"/>
            </a:endParaRPr>
          </a:p>
        </p:txBody>
      </p:sp>
      <p:sp>
        <p:nvSpPr>
          <p:cNvPr id="388" name="Google Shape;388;p1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2" name="Shape 392"/>
        <p:cNvGrpSpPr/>
        <p:nvPr/>
      </p:nvGrpSpPr>
      <p:grpSpPr>
        <a:xfrm>
          <a:off x="0" y="0"/>
          <a:ext cx="0" cy="0"/>
          <a:chOff x="0" y="0"/>
          <a:chExt cx="0" cy="0"/>
        </a:xfrm>
      </p:grpSpPr>
      <p:sp>
        <p:nvSpPr>
          <p:cNvPr id="393" name="Google Shape;393;p1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394" name="Google Shape;394;p12"/>
          <p:cNvSpPr txBox="1"/>
          <p:nvPr>
            <p:ph idx="4294967295" type="body"/>
          </p:nvPr>
        </p:nvSpPr>
        <p:spPr>
          <a:xfrm>
            <a:off x="770000" y="1806575"/>
            <a:ext cx="10688100" cy="4199100"/>
          </a:xfrm>
          <a:prstGeom prst="rect">
            <a:avLst/>
          </a:prstGeom>
          <a:noFill/>
          <a:ln>
            <a:noFill/>
          </a:ln>
        </p:spPr>
        <p:txBody>
          <a:bodyPr anchorCtr="0" anchor="t" bIns="45700" lIns="91425" spcFirstLastPara="1" rIns="91425" wrap="square" tIns="45700">
            <a:spAutoFit/>
          </a:bodyPr>
          <a:lstStyle/>
          <a:p>
            <a:pPr indent="0" lvl="0" marL="457200" marR="0" rtl="0" algn="l">
              <a:lnSpc>
                <a:spcPct val="100000"/>
              </a:lnSpc>
              <a:spcBef>
                <a:spcPts val="0"/>
              </a:spcBef>
              <a:spcAft>
                <a:spcPts val="0"/>
              </a:spcAft>
              <a:buNone/>
            </a:pPr>
            <a:r>
              <a:rPr b="1" lang="en-US" sz="1500">
                <a:solidFill>
                  <a:srgbClr val="292929"/>
                </a:solidFill>
                <a:latin typeface="Arial"/>
                <a:ea typeface="Arial"/>
                <a:cs typeface="Arial"/>
                <a:sym typeface="Arial"/>
              </a:rPr>
              <a:t>A number of SQL queries were performed in this section order to retrieve:</a:t>
            </a:r>
            <a:endParaRPr b="1" sz="1500">
              <a:solidFill>
                <a:srgbClr val="292929"/>
              </a:solidFill>
              <a:latin typeface="Arial"/>
              <a:ea typeface="Arial"/>
              <a:cs typeface="Arial"/>
              <a:sym typeface="Arial"/>
            </a:endParaRPr>
          </a:p>
          <a:p>
            <a:pPr indent="0" lvl="0" marL="457200" marR="0" rtl="0" algn="l">
              <a:lnSpc>
                <a:spcPct val="100000"/>
              </a:lnSpc>
              <a:spcBef>
                <a:spcPts val="0"/>
              </a:spcBef>
              <a:spcAft>
                <a:spcPts val="0"/>
              </a:spcAft>
              <a:buNone/>
            </a:pPr>
            <a:r>
              <a:t/>
            </a:r>
            <a:endParaRPr sz="1500">
              <a:solidFill>
                <a:srgbClr val="292929"/>
              </a:solidFill>
              <a:latin typeface="Arial"/>
              <a:ea typeface="Arial"/>
              <a:cs typeface="Arial"/>
              <a:sym typeface="Arial"/>
            </a:endParaRPr>
          </a:p>
          <a:p>
            <a:pPr indent="-330200" lvl="0" marL="457200" marR="0" rtl="0" algn="l">
              <a:lnSpc>
                <a:spcPct val="115000"/>
              </a:lnSpc>
              <a:spcBef>
                <a:spcPts val="0"/>
              </a:spcBef>
              <a:spcAft>
                <a:spcPts val="0"/>
              </a:spcAft>
              <a:buClr>
                <a:srgbClr val="292929"/>
              </a:buClr>
              <a:buSzPts val="1600"/>
              <a:buFont typeface="Arial"/>
              <a:buChar char="●"/>
            </a:pPr>
            <a:r>
              <a:rPr lang="en-US" sz="1600">
                <a:solidFill>
                  <a:srgbClr val="292929"/>
                </a:solidFill>
                <a:latin typeface="Arial"/>
                <a:ea typeface="Arial"/>
                <a:cs typeface="Arial"/>
                <a:sym typeface="Arial"/>
              </a:rPr>
              <a:t>launch sites and number of launches.</a:t>
            </a:r>
            <a:endParaRPr sz="1600">
              <a:solidFill>
                <a:srgbClr val="292929"/>
              </a:solidFill>
              <a:latin typeface="Arial"/>
              <a:ea typeface="Arial"/>
              <a:cs typeface="Arial"/>
              <a:sym typeface="Arial"/>
            </a:endParaRPr>
          </a:p>
          <a:p>
            <a:pPr indent="-330200" lvl="0" marL="457200" marR="0" rtl="0" algn="l">
              <a:lnSpc>
                <a:spcPct val="115000"/>
              </a:lnSpc>
              <a:spcBef>
                <a:spcPts val="0"/>
              </a:spcBef>
              <a:spcAft>
                <a:spcPts val="0"/>
              </a:spcAft>
              <a:buClr>
                <a:srgbClr val="292929"/>
              </a:buClr>
              <a:buSzPts val="1600"/>
              <a:buFont typeface="Arial"/>
              <a:buChar char="●"/>
            </a:pPr>
            <a:r>
              <a:rPr lang="en-US" sz="1600">
                <a:solidFill>
                  <a:srgbClr val="292929"/>
                </a:solidFill>
                <a:latin typeface="Arial"/>
                <a:ea typeface="Arial"/>
                <a:cs typeface="Arial"/>
                <a:sym typeface="Arial"/>
              </a:rPr>
              <a:t>5 records where launch site starts with "CCA".</a:t>
            </a:r>
            <a:endParaRPr sz="1600">
              <a:solidFill>
                <a:srgbClr val="292929"/>
              </a:solidFill>
              <a:latin typeface="Arial"/>
              <a:ea typeface="Arial"/>
              <a:cs typeface="Arial"/>
              <a:sym typeface="Arial"/>
            </a:endParaRPr>
          </a:p>
          <a:p>
            <a:pPr indent="-330200" lvl="0" marL="457200" marR="0" rtl="0" algn="l">
              <a:lnSpc>
                <a:spcPct val="115000"/>
              </a:lnSpc>
              <a:spcBef>
                <a:spcPts val="0"/>
              </a:spcBef>
              <a:spcAft>
                <a:spcPts val="0"/>
              </a:spcAft>
              <a:buClr>
                <a:srgbClr val="292929"/>
              </a:buClr>
              <a:buSzPts val="1600"/>
              <a:buFont typeface="Arial"/>
              <a:buChar char="●"/>
            </a:pPr>
            <a:r>
              <a:rPr lang="en-US" sz="1600">
                <a:solidFill>
                  <a:srgbClr val="292929"/>
                </a:solidFill>
                <a:latin typeface="Arial"/>
                <a:ea typeface="Arial"/>
                <a:cs typeface="Arial"/>
                <a:sym typeface="Arial"/>
              </a:rPr>
              <a:t>total payload mass carried by NASA (CRS)</a:t>
            </a:r>
            <a:endParaRPr sz="1600">
              <a:solidFill>
                <a:srgbClr val="292929"/>
              </a:solidFill>
              <a:latin typeface="Arial"/>
              <a:ea typeface="Arial"/>
              <a:cs typeface="Arial"/>
              <a:sym typeface="Arial"/>
            </a:endParaRPr>
          </a:p>
          <a:p>
            <a:pPr indent="-330200" lvl="0" marL="457200" marR="0" rtl="0" algn="l">
              <a:lnSpc>
                <a:spcPct val="115000"/>
              </a:lnSpc>
              <a:spcBef>
                <a:spcPts val="0"/>
              </a:spcBef>
              <a:spcAft>
                <a:spcPts val="0"/>
              </a:spcAft>
              <a:buClr>
                <a:srgbClr val="292929"/>
              </a:buClr>
              <a:buSzPts val="1600"/>
              <a:buFont typeface="Arial"/>
              <a:buChar char="●"/>
            </a:pPr>
            <a:r>
              <a:rPr lang="en-US" sz="1600">
                <a:solidFill>
                  <a:srgbClr val="292929"/>
                </a:solidFill>
                <a:latin typeface="Arial"/>
                <a:ea typeface="Arial"/>
                <a:cs typeface="Arial"/>
                <a:sym typeface="Arial"/>
              </a:rPr>
              <a:t>average payload mass carried by booster version F9 v1.1</a:t>
            </a:r>
            <a:endParaRPr sz="1600">
              <a:solidFill>
                <a:srgbClr val="292929"/>
              </a:solidFill>
              <a:latin typeface="Arial"/>
              <a:ea typeface="Arial"/>
              <a:cs typeface="Arial"/>
              <a:sym typeface="Arial"/>
            </a:endParaRPr>
          </a:p>
          <a:p>
            <a:pPr indent="-330200" lvl="0" marL="457200" marR="0" rtl="0" algn="l">
              <a:lnSpc>
                <a:spcPct val="115000"/>
              </a:lnSpc>
              <a:spcBef>
                <a:spcPts val="0"/>
              </a:spcBef>
              <a:spcAft>
                <a:spcPts val="0"/>
              </a:spcAft>
              <a:buClr>
                <a:srgbClr val="292929"/>
              </a:buClr>
              <a:buSzPts val="1600"/>
              <a:buFont typeface="Arial"/>
              <a:buChar char="●"/>
            </a:pPr>
            <a:r>
              <a:rPr lang="en-US" sz="1600">
                <a:solidFill>
                  <a:srgbClr val="292929"/>
                </a:solidFill>
                <a:latin typeface="Arial"/>
                <a:ea typeface="Arial"/>
                <a:cs typeface="Arial"/>
                <a:sym typeface="Arial"/>
              </a:rPr>
              <a:t>date of first successful landing outcome on ground pad.</a:t>
            </a:r>
            <a:endParaRPr sz="1600">
              <a:solidFill>
                <a:srgbClr val="292929"/>
              </a:solidFill>
              <a:latin typeface="Arial"/>
              <a:ea typeface="Arial"/>
              <a:cs typeface="Arial"/>
              <a:sym typeface="Arial"/>
            </a:endParaRPr>
          </a:p>
          <a:p>
            <a:pPr indent="-330200" lvl="0" marL="457200" marR="0" rtl="0" algn="l">
              <a:lnSpc>
                <a:spcPct val="115000"/>
              </a:lnSpc>
              <a:spcBef>
                <a:spcPts val="0"/>
              </a:spcBef>
              <a:spcAft>
                <a:spcPts val="0"/>
              </a:spcAft>
              <a:buClr>
                <a:srgbClr val="292929"/>
              </a:buClr>
              <a:buSzPts val="1600"/>
              <a:buFont typeface="Arial"/>
              <a:buChar char="●"/>
            </a:pPr>
            <a:r>
              <a:rPr lang="en-US" sz="1600">
                <a:solidFill>
                  <a:srgbClr val="292929"/>
                </a:solidFill>
                <a:latin typeface="Arial"/>
                <a:ea typeface="Arial"/>
                <a:cs typeface="Arial"/>
                <a:sym typeface="Arial"/>
              </a:rPr>
              <a:t>booster versions with successful drone ship landings and payload mass between 4000 and 6000.</a:t>
            </a:r>
            <a:endParaRPr sz="1600">
              <a:solidFill>
                <a:srgbClr val="292929"/>
              </a:solidFill>
              <a:latin typeface="Arial"/>
              <a:ea typeface="Arial"/>
              <a:cs typeface="Arial"/>
              <a:sym typeface="Arial"/>
            </a:endParaRPr>
          </a:p>
          <a:p>
            <a:pPr indent="-330200" lvl="0" marL="457200" marR="0" rtl="0" algn="l">
              <a:lnSpc>
                <a:spcPct val="115000"/>
              </a:lnSpc>
              <a:spcBef>
                <a:spcPts val="0"/>
              </a:spcBef>
              <a:spcAft>
                <a:spcPts val="0"/>
              </a:spcAft>
              <a:buClr>
                <a:srgbClr val="292929"/>
              </a:buClr>
              <a:buSzPts val="1600"/>
              <a:buFont typeface="Arial"/>
              <a:buChar char="●"/>
            </a:pPr>
            <a:r>
              <a:rPr lang="en-US" sz="1600">
                <a:solidFill>
                  <a:srgbClr val="292929"/>
                </a:solidFill>
                <a:latin typeface="Arial"/>
                <a:ea typeface="Arial"/>
                <a:cs typeface="Arial"/>
                <a:sym typeface="Arial"/>
              </a:rPr>
              <a:t>number of successful and failed mission outcomes.</a:t>
            </a:r>
            <a:endParaRPr sz="1600">
              <a:solidFill>
                <a:srgbClr val="292929"/>
              </a:solidFill>
              <a:latin typeface="Arial"/>
              <a:ea typeface="Arial"/>
              <a:cs typeface="Arial"/>
              <a:sym typeface="Arial"/>
            </a:endParaRPr>
          </a:p>
          <a:p>
            <a:pPr indent="-330200" lvl="0" marL="457200" marR="0" rtl="0" algn="l">
              <a:lnSpc>
                <a:spcPct val="115000"/>
              </a:lnSpc>
              <a:spcBef>
                <a:spcPts val="0"/>
              </a:spcBef>
              <a:spcAft>
                <a:spcPts val="0"/>
              </a:spcAft>
              <a:buClr>
                <a:srgbClr val="292929"/>
              </a:buClr>
              <a:buSzPts val="1600"/>
              <a:buFont typeface="Arial"/>
              <a:buChar char="●"/>
            </a:pPr>
            <a:r>
              <a:rPr lang="en-US" sz="1600">
                <a:solidFill>
                  <a:srgbClr val="292929"/>
                </a:solidFill>
                <a:latin typeface="Arial"/>
                <a:ea typeface="Arial"/>
                <a:cs typeface="Arial"/>
                <a:sym typeface="Arial"/>
              </a:rPr>
              <a:t>booster versions with maximum payload mass.</a:t>
            </a:r>
            <a:endParaRPr sz="1600">
              <a:solidFill>
                <a:srgbClr val="292929"/>
              </a:solidFill>
              <a:latin typeface="Arial"/>
              <a:ea typeface="Arial"/>
              <a:cs typeface="Arial"/>
              <a:sym typeface="Arial"/>
            </a:endParaRPr>
          </a:p>
          <a:p>
            <a:pPr indent="-330200" lvl="0" marL="457200" marR="0" rtl="0" algn="l">
              <a:lnSpc>
                <a:spcPct val="115000"/>
              </a:lnSpc>
              <a:spcBef>
                <a:spcPts val="0"/>
              </a:spcBef>
              <a:spcAft>
                <a:spcPts val="0"/>
              </a:spcAft>
              <a:buClr>
                <a:srgbClr val="292929"/>
              </a:buClr>
              <a:buSzPts val="1600"/>
              <a:buFont typeface="Arial"/>
              <a:buChar char="●"/>
            </a:pPr>
            <a:r>
              <a:rPr lang="en-US" sz="1600">
                <a:solidFill>
                  <a:srgbClr val="292929"/>
                </a:solidFill>
                <a:latin typeface="Arial"/>
                <a:ea typeface="Arial"/>
                <a:cs typeface="Arial"/>
                <a:sym typeface="Arial"/>
              </a:rPr>
              <a:t>records of month, failure landing outcomes, booster version, and launch site for year 2015.</a:t>
            </a:r>
            <a:endParaRPr sz="1600">
              <a:solidFill>
                <a:srgbClr val="292929"/>
              </a:solidFill>
              <a:latin typeface="Arial"/>
              <a:ea typeface="Arial"/>
              <a:cs typeface="Arial"/>
              <a:sym typeface="Arial"/>
            </a:endParaRPr>
          </a:p>
          <a:p>
            <a:pPr indent="-330200" lvl="0" marL="457200" marR="0" rtl="0" algn="l">
              <a:lnSpc>
                <a:spcPct val="115000"/>
              </a:lnSpc>
              <a:spcBef>
                <a:spcPts val="0"/>
              </a:spcBef>
              <a:spcAft>
                <a:spcPts val="0"/>
              </a:spcAft>
              <a:buClr>
                <a:srgbClr val="292929"/>
              </a:buClr>
              <a:buSzPts val="1600"/>
              <a:buFont typeface="Arial"/>
              <a:buChar char="●"/>
            </a:pPr>
            <a:r>
              <a:rPr lang="en-US" sz="1600">
                <a:solidFill>
                  <a:srgbClr val="292929"/>
                </a:solidFill>
                <a:latin typeface="Arial"/>
                <a:ea typeface="Arial"/>
                <a:cs typeface="Arial"/>
                <a:sym typeface="Arial"/>
              </a:rPr>
              <a:t>count of successful landings in descending order for a specific date range (between 2010-06-04 and 2017-03-20)</a:t>
            </a:r>
            <a:br>
              <a:rPr lang="en-US" sz="1600">
                <a:solidFill>
                  <a:srgbClr val="292929"/>
                </a:solidFill>
                <a:latin typeface="Arial"/>
                <a:ea typeface="Arial"/>
                <a:cs typeface="Arial"/>
                <a:sym typeface="Arial"/>
              </a:rPr>
            </a:br>
            <a:endParaRPr sz="1600">
              <a:solidFill>
                <a:srgbClr val="292929"/>
              </a:solidFill>
              <a:latin typeface="Arial"/>
              <a:ea typeface="Arial"/>
              <a:cs typeface="Arial"/>
              <a:sym typeface="Arial"/>
            </a:endParaRPr>
          </a:p>
          <a:p>
            <a:pPr indent="-330200" lvl="0" marL="457200" rtl="0" algn="l">
              <a:lnSpc>
                <a:spcPct val="115000"/>
              </a:lnSpc>
              <a:spcBef>
                <a:spcPts val="0"/>
              </a:spcBef>
              <a:spcAft>
                <a:spcPts val="0"/>
              </a:spcAft>
              <a:buClr>
                <a:srgbClr val="292929"/>
              </a:buClr>
              <a:buSzPts val="1600"/>
              <a:buFont typeface="Arial"/>
              <a:buChar char="●"/>
            </a:pPr>
            <a:r>
              <a:rPr lang="en-US" sz="1600">
                <a:solidFill>
                  <a:srgbClr val="292929"/>
                </a:solidFill>
                <a:latin typeface="Arial"/>
                <a:ea typeface="Arial"/>
                <a:cs typeface="Arial"/>
                <a:sym typeface="Arial"/>
              </a:rPr>
              <a:t>GitHub link: https://github.com/sfs-projects/ml/tree/develop/ibm-data-science-project</a:t>
            </a:r>
            <a:endParaRPr sz="1600">
              <a:solidFill>
                <a:schemeClr val="dk1"/>
              </a:solidFill>
              <a:latin typeface="Arial"/>
              <a:ea typeface="Arial"/>
              <a:cs typeface="Arial"/>
              <a:sym typeface="Arial"/>
            </a:endParaRPr>
          </a:p>
        </p:txBody>
      </p:sp>
      <p:sp>
        <p:nvSpPr>
          <p:cNvPr id="395" name="Google Shape;395;p1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9" name="Shape 399"/>
        <p:cNvGrpSpPr/>
        <p:nvPr/>
      </p:nvGrpSpPr>
      <p:grpSpPr>
        <a:xfrm>
          <a:off x="0" y="0"/>
          <a:ext cx="0" cy="0"/>
          <a:chOff x="0" y="0"/>
          <a:chExt cx="0" cy="0"/>
        </a:xfrm>
      </p:grpSpPr>
      <p:sp>
        <p:nvSpPr>
          <p:cNvPr id="400" name="Google Shape;400;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401" name="Google Shape;401;p13"/>
          <p:cNvSpPr txBox="1"/>
          <p:nvPr>
            <p:ph idx="4294967295" type="body"/>
          </p:nvPr>
        </p:nvSpPr>
        <p:spPr>
          <a:xfrm>
            <a:off x="770000" y="1564900"/>
            <a:ext cx="10515600" cy="48333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15000"/>
              </a:lnSpc>
              <a:spcBef>
                <a:spcPts val="1400"/>
              </a:spcBef>
              <a:spcAft>
                <a:spcPts val="0"/>
              </a:spcAft>
              <a:buClr>
                <a:srgbClr val="292929"/>
              </a:buClr>
              <a:buSzPts val="2000"/>
              <a:buFont typeface="Arial"/>
              <a:buChar char="●"/>
            </a:pPr>
            <a:r>
              <a:rPr lang="en-US" sz="2000">
                <a:solidFill>
                  <a:srgbClr val="292929"/>
                </a:solidFill>
                <a:latin typeface="Arial"/>
                <a:ea typeface="Arial"/>
                <a:cs typeface="Arial"/>
                <a:sym typeface="Arial"/>
              </a:rPr>
              <a:t>The main task performed in this section was creating and adding visual objects to a Folium map in order to analyze geographical patterns related to launch sites. Specifically, marker objects were used to display all launch sites on the map, including information about successful and failed launches at each site. Line objects were also used to calculate the distances between a launch site and its proximities. </a:t>
            </a:r>
            <a:endParaRPr sz="2000">
              <a:solidFill>
                <a:srgbClr val="292929"/>
              </a:solidFill>
              <a:latin typeface="Arial"/>
              <a:ea typeface="Arial"/>
              <a:cs typeface="Arial"/>
              <a:sym typeface="Arial"/>
            </a:endParaRPr>
          </a:p>
          <a:p>
            <a:pPr indent="-355600" lvl="0" marL="457200" marR="0" rtl="0" algn="l">
              <a:lnSpc>
                <a:spcPct val="115000"/>
              </a:lnSpc>
              <a:spcBef>
                <a:spcPts val="0"/>
              </a:spcBef>
              <a:spcAft>
                <a:spcPts val="0"/>
              </a:spcAft>
              <a:buClr>
                <a:srgbClr val="292929"/>
              </a:buClr>
              <a:buSzPts val="2000"/>
              <a:buFont typeface="Arial"/>
              <a:buChar char="●"/>
            </a:pPr>
            <a:r>
              <a:rPr lang="en-US" sz="2000">
                <a:solidFill>
                  <a:srgbClr val="292929"/>
                </a:solidFill>
                <a:latin typeface="Arial"/>
                <a:ea typeface="Arial"/>
                <a:cs typeface="Arial"/>
                <a:sym typeface="Arial"/>
              </a:rPr>
              <a:t>Through this analysis, it was found that launch sites are typically located in close proximity to railways, highways, and coastlines, and tend to keep a certain distance away from cities.</a:t>
            </a:r>
            <a:endParaRPr sz="2000">
              <a:solidFill>
                <a:srgbClr val="292929"/>
              </a:solidFill>
              <a:latin typeface="Arial"/>
              <a:ea typeface="Arial"/>
              <a:cs typeface="Arial"/>
              <a:sym typeface="Arial"/>
            </a:endParaRPr>
          </a:p>
          <a:p>
            <a:pPr indent="0" lvl="0" marL="914400" marR="0" rtl="0" algn="l">
              <a:lnSpc>
                <a:spcPct val="115000"/>
              </a:lnSpc>
              <a:spcBef>
                <a:spcPts val="1400"/>
              </a:spcBef>
              <a:spcAft>
                <a:spcPts val="0"/>
              </a:spcAft>
              <a:buNone/>
            </a:pPr>
            <a:r>
              <a:t/>
            </a:r>
            <a:endParaRPr sz="2000">
              <a:solidFill>
                <a:srgbClr val="292929"/>
              </a:solidFill>
              <a:latin typeface="Arial"/>
              <a:ea typeface="Arial"/>
              <a:cs typeface="Arial"/>
              <a:sym typeface="Arial"/>
            </a:endParaRPr>
          </a:p>
          <a:p>
            <a:pPr indent="0" lvl="0" marL="914400" marR="0" rtl="0" algn="l">
              <a:lnSpc>
                <a:spcPct val="115000"/>
              </a:lnSpc>
              <a:spcBef>
                <a:spcPts val="1400"/>
              </a:spcBef>
              <a:spcAft>
                <a:spcPts val="0"/>
              </a:spcAft>
              <a:buNone/>
            </a:pPr>
            <a:r>
              <a:t/>
            </a:r>
            <a:endParaRPr sz="2000">
              <a:solidFill>
                <a:srgbClr val="292929"/>
              </a:solidFill>
              <a:latin typeface="Arial"/>
              <a:ea typeface="Arial"/>
              <a:cs typeface="Arial"/>
              <a:sym typeface="Arial"/>
            </a:endParaRPr>
          </a:p>
          <a:p>
            <a:pPr indent="-355600" lvl="0" marL="457200" rtl="0" algn="l">
              <a:lnSpc>
                <a:spcPct val="115000"/>
              </a:lnSpc>
              <a:spcBef>
                <a:spcPts val="1400"/>
              </a:spcBef>
              <a:spcAft>
                <a:spcPts val="0"/>
              </a:spcAft>
              <a:buClr>
                <a:srgbClr val="292929"/>
              </a:buClr>
              <a:buSzPts val="2000"/>
              <a:buFont typeface="Arial"/>
              <a:buChar char="●"/>
            </a:pPr>
            <a:r>
              <a:rPr lang="en-US" sz="2000">
                <a:solidFill>
                  <a:srgbClr val="292929"/>
                </a:solidFill>
                <a:latin typeface="Arial"/>
                <a:ea typeface="Arial"/>
                <a:cs typeface="Arial"/>
                <a:sym typeface="Arial"/>
              </a:rPr>
              <a:t>GitHub link: https://github.com/sfs-projects/ml/tree/develop/ibm-data-science-project/anexes</a:t>
            </a:r>
            <a:endParaRPr sz="2000">
              <a:solidFill>
                <a:schemeClr val="dk1"/>
              </a:solidFill>
              <a:latin typeface="Arial"/>
              <a:ea typeface="Arial"/>
              <a:cs typeface="Arial"/>
              <a:sym typeface="Arial"/>
            </a:endParaRPr>
          </a:p>
        </p:txBody>
      </p:sp>
      <p:sp>
        <p:nvSpPr>
          <p:cNvPr id="402" name="Google Shape;402;p1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6" name="Shape 406"/>
        <p:cNvGrpSpPr/>
        <p:nvPr/>
      </p:nvGrpSpPr>
      <p:grpSpPr>
        <a:xfrm>
          <a:off x="0" y="0"/>
          <a:ext cx="0" cy="0"/>
          <a:chOff x="0" y="0"/>
          <a:chExt cx="0" cy="0"/>
        </a:xfrm>
      </p:grpSpPr>
      <p:sp>
        <p:nvSpPr>
          <p:cNvPr id="407" name="Google Shape;407;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408" name="Google Shape;408;p14"/>
          <p:cNvSpPr txBox="1"/>
          <p:nvPr>
            <p:ph idx="4294967295" type="body"/>
          </p:nvPr>
        </p:nvSpPr>
        <p:spPr>
          <a:xfrm>
            <a:off x="770000" y="1440675"/>
            <a:ext cx="10688100" cy="47364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1400"/>
              </a:spcBef>
              <a:spcAft>
                <a:spcPts val="0"/>
              </a:spcAft>
              <a:buNone/>
            </a:pPr>
            <a:r>
              <a:rPr lang="en-US" sz="1800">
                <a:solidFill>
                  <a:srgbClr val="292929"/>
                </a:solidFill>
                <a:latin typeface="Arial"/>
                <a:ea typeface="Arial"/>
                <a:cs typeface="Arial"/>
                <a:sym typeface="Arial"/>
              </a:rPr>
              <a:t>In this section, a dashboard was created using the Dash library. The dashboard has the following features:</a:t>
            </a:r>
            <a:endParaRPr sz="1800">
              <a:solidFill>
                <a:srgbClr val="292929"/>
              </a:solidFill>
              <a:latin typeface="Arial"/>
              <a:ea typeface="Arial"/>
              <a:cs typeface="Arial"/>
              <a:sym typeface="Arial"/>
            </a:endParaRPr>
          </a:p>
          <a:p>
            <a:pPr indent="-342900" lvl="0" marL="457200" marR="0" rtl="0" algn="l">
              <a:lnSpc>
                <a:spcPct val="115000"/>
              </a:lnSpc>
              <a:spcBef>
                <a:spcPts val="1400"/>
              </a:spcBef>
              <a:spcAft>
                <a:spcPts val="0"/>
              </a:spcAft>
              <a:buClr>
                <a:srgbClr val="292929"/>
              </a:buClr>
              <a:buSzPts val="1800"/>
              <a:buFont typeface="Arial"/>
              <a:buChar char="●"/>
            </a:pPr>
            <a:r>
              <a:rPr lang="en-US" sz="1800">
                <a:solidFill>
                  <a:srgbClr val="292929"/>
                </a:solidFill>
                <a:latin typeface="Arial"/>
                <a:ea typeface="Arial"/>
                <a:cs typeface="Arial"/>
                <a:sym typeface="Arial"/>
              </a:rPr>
              <a:t>A dropdown list that allows users to select a launch site, with the default selection being "All Sites".</a:t>
            </a:r>
            <a:endParaRPr sz="1800">
              <a:solidFill>
                <a:srgbClr val="292929"/>
              </a:solidFill>
              <a:latin typeface="Arial"/>
              <a:ea typeface="Arial"/>
              <a:cs typeface="Arial"/>
              <a:sym typeface="Arial"/>
            </a:endParaRPr>
          </a:p>
          <a:p>
            <a:pPr indent="-342900" lvl="0" marL="457200" marR="0" rtl="0" algn="l">
              <a:lnSpc>
                <a:spcPct val="115000"/>
              </a:lnSpc>
              <a:spcBef>
                <a:spcPts val="0"/>
              </a:spcBef>
              <a:spcAft>
                <a:spcPts val="0"/>
              </a:spcAft>
              <a:buClr>
                <a:srgbClr val="292929"/>
              </a:buClr>
              <a:buSzPts val="1800"/>
              <a:buFont typeface="Arial"/>
              <a:buChar char="●"/>
            </a:pPr>
            <a:r>
              <a:rPr lang="en-US" sz="1800">
                <a:solidFill>
                  <a:srgbClr val="292929"/>
                </a:solidFill>
                <a:latin typeface="Arial"/>
                <a:ea typeface="Arial"/>
                <a:cs typeface="Arial"/>
                <a:sym typeface="Arial"/>
              </a:rPr>
              <a:t>A pie chart that displays the total successful launches count for all sites, or shows the Success vs. Failed counts for a specific launch site if one is selected from the dropdown.</a:t>
            </a:r>
            <a:endParaRPr sz="1800">
              <a:solidFill>
                <a:srgbClr val="292929"/>
              </a:solidFill>
              <a:latin typeface="Arial"/>
              <a:ea typeface="Arial"/>
              <a:cs typeface="Arial"/>
              <a:sym typeface="Arial"/>
            </a:endParaRPr>
          </a:p>
          <a:p>
            <a:pPr indent="-342900" lvl="0" marL="457200" marR="0" rtl="0" algn="l">
              <a:lnSpc>
                <a:spcPct val="115000"/>
              </a:lnSpc>
              <a:spcBef>
                <a:spcPts val="0"/>
              </a:spcBef>
              <a:spcAft>
                <a:spcPts val="0"/>
              </a:spcAft>
              <a:buClr>
                <a:srgbClr val="292929"/>
              </a:buClr>
              <a:buSzPts val="1800"/>
              <a:buFont typeface="Arial"/>
              <a:buChar char="●"/>
            </a:pPr>
            <a:r>
              <a:rPr lang="en-US" sz="1800">
                <a:solidFill>
                  <a:srgbClr val="292929"/>
                </a:solidFill>
                <a:latin typeface="Arial"/>
                <a:ea typeface="Arial"/>
                <a:cs typeface="Arial"/>
                <a:sym typeface="Arial"/>
              </a:rPr>
              <a:t>A slider that allows users to select a range of payload weight in kilograms.</a:t>
            </a:r>
            <a:endParaRPr sz="1800">
              <a:solidFill>
                <a:srgbClr val="292929"/>
              </a:solidFill>
              <a:latin typeface="Arial"/>
              <a:ea typeface="Arial"/>
              <a:cs typeface="Arial"/>
              <a:sym typeface="Arial"/>
            </a:endParaRPr>
          </a:p>
          <a:p>
            <a:pPr indent="-342900" lvl="0" marL="457200" marR="0" rtl="0" algn="l">
              <a:lnSpc>
                <a:spcPct val="115000"/>
              </a:lnSpc>
              <a:spcBef>
                <a:spcPts val="0"/>
              </a:spcBef>
              <a:spcAft>
                <a:spcPts val="0"/>
              </a:spcAft>
              <a:buClr>
                <a:srgbClr val="292929"/>
              </a:buClr>
              <a:buSzPts val="1800"/>
              <a:buFont typeface="Arial"/>
              <a:buChar char="●"/>
            </a:pPr>
            <a:r>
              <a:rPr lang="en-US" sz="1800">
                <a:solidFill>
                  <a:srgbClr val="292929"/>
                </a:solidFill>
                <a:latin typeface="Arial"/>
                <a:ea typeface="Arial"/>
                <a:cs typeface="Arial"/>
                <a:sym typeface="Arial"/>
              </a:rPr>
              <a:t>A scatter chart that displays the correlation between payload mass and launch success for launches within the selected payload range.</a:t>
            </a:r>
            <a:endParaRPr sz="1800">
              <a:solidFill>
                <a:srgbClr val="292929"/>
              </a:solidFill>
              <a:latin typeface="Arial"/>
              <a:ea typeface="Arial"/>
              <a:cs typeface="Arial"/>
              <a:sym typeface="Arial"/>
            </a:endParaRPr>
          </a:p>
          <a:p>
            <a:pPr indent="-342900" lvl="0" marL="457200" marR="0" rtl="0" algn="l">
              <a:lnSpc>
                <a:spcPct val="115000"/>
              </a:lnSpc>
              <a:spcBef>
                <a:spcPts val="0"/>
              </a:spcBef>
              <a:spcAft>
                <a:spcPts val="0"/>
              </a:spcAft>
              <a:buClr>
                <a:srgbClr val="292929"/>
              </a:buClr>
              <a:buSzPts val="1800"/>
              <a:buFont typeface="Arial"/>
              <a:buChar char="●"/>
            </a:pPr>
            <a:r>
              <a:rPr lang="en-US" sz="1800">
                <a:solidFill>
                  <a:srgbClr val="292929"/>
                </a:solidFill>
                <a:latin typeface="Arial"/>
                <a:ea typeface="Arial"/>
                <a:cs typeface="Arial"/>
                <a:sym typeface="Arial"/>
              </a:rPr>
              <a:t>The purpose of the dashboard is to easily explore and understand patterns in SpaceX launch data, by providing visualizations of launch success rate, payload mass, and launch site.</a:t>
            </a:r>
            <a:endParaRPr sz="1800">
              <a:solidFill>
                <a:srgbClr val="292929"/>
              </a:solidFill>
              <a:latin typeface="Arial"/>
              <a:ea typeface="Arial"/>
              <a:cs typeface="Arial"/>
              <a:sym typeface="Arial"/>
            </a:endParaRPr>
          </a:p>
          <a:p>
            <a:pPr indent="0" lvl="0" marL="457200" marR="0" rtl="0" algn="l">
              <a:lnSpc>
                <a:spcPct val="115000"/>
              </a:lnSpc>
              <a:spcBef>
                <a:spcPts val="1400"/>
              </a:spcBef>
              <a:spcAft>
                <a:spcPts val="0"/>
              </a:spcAft>
              <a:buNone/>
            </a:pPr>
            <a:r>
              <a:t/>
            </a:r>
            <a:endParaRPr sz="1800">
              <a:solidFill>
                <a:srgbClr val="292929"/>
              </a:solidFill>
              <a:latin typeface="Arial"/>
              <a:ea typeface="Arial"/>
              <a:cs typeface="Arial"/>
              <a:sym typeface="Arial"/>
            </a:endParaRPr>
          </a:p>
          <a:p>
            <a:pPr indent="-342900" lvl="0" marL="457200" marR="0" rtl="0" algn="l">
              <a:lnSpc>
                <a:spcPct val="115000"/>
              </a:lnSpc>
              <a:spcBef>
                <a:spcPts val="1400"/>
              </a:spcBef>
              <a:spcAft>
                <a:spcPts val="0"/>
              </a:spcAft>
              <a:buClr>
                <a:srgbClr val="292929"/>
              </a:buClr>
              <a:buSzPts val="1800"/>
              <a:buFont typeface="Arial"/>
              <a:buChar char="●"/>
            </a:pPr>
            <a:r>
              <a:rPr lang="en-US" sz="1800">
                <a:solidFill>
                  <a:srgbClr val="292929"/>
                </a:solidFill>
                <a:latin typeface="Arial"/>
                <a:ea typeface="Arial"/>
                <a:cs typeface="Arial"/>
                <a:sym typeface="Arial"/>
              </a:rPr>
              <a:t>GitHub link: https://github.com/sfs-projects/ml/tree/develop/ibm-data-science-project/anexes</a:t>
            </a:r>
            <a:endParaRPr sz="1800">
              <a:solidFill>
                <a:srgbClr val="292929"/>
              </a:solidFill>
              <a:latin typeface="Arial"/>
              <a:ea typeface="Arial"/>
              <a:cs typeface="Arial"/>
              <a:sym typeface="Arial"/>
            </a:endParaRPr>
          </a:p>
        </p:txBody>
      </p:sp>
      <p:sp>
        <p:nvSpPr>
          <p:cNvPr id="409" name="Google Shape;409;p1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3" name="Shape 413"/>
        <p:cNvGrpSpPr/>
        <p:nvPr/>
      </p:nvGrpSpPr>
      <p:grpSpPr>
        <a:xfrm>
          <a:off x="0" y="0"/>
          <a:ext cx="0" cy="0"/>
          <a:chOff x="0" y="0"/>
          <a:chExt cx="0" cy="0"/>
        </a:xfrm>
      </p:grpSpPr>
      <p:sp>
        <p:nvSpPr>
          <p:cNvPr id="414" name="Google Shape;414;p1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415" name="Google Shape;415;p1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sp>
        <p:nvSpPr>
          <p:cNvPr id="416" name="Google Shape;416;p15"/>
          <p:cNvSpPr/>
          <p:nvPr/>
        </p:nvSpPr>
        <p:spPr>
          <a:xfrm>
            <a:off x="1080450" y="1697811"/>
            <a:ext cx="2384400" cy="122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Created X and y and standardized the features and encoded </a:t>
            </a:r>
            <a:r>
              <a:rPr lang="en-US"/>
              <a:t>the</a:t>
            </a:r>
            <a:r>
              <a:rPr lang="en-US"/>
              <a:t> y</a:t>
            </a:r>
            <a:endParaRPr/>
          </a:p>
        </p:txBody>
      </p:sp>
      <p:cxnSp>
        <p:nvCxnSpPr>
          <p:cNvPr id="417" name="Google Shape;417;p15"/>
          <p:cNvCxnSpPr>
            <a:stCxn id="416" idx="3"/>
            <a:endCxn id="418" idx="1"/>
          </p:cNvCxnSpPr>
          <p:nvPr/>
        </p:nvCxnSpPr>
        <p:spPr>
          <a:xfrm>
            <a:off x="3464850" y="2308611"/>
            <a:ext cx="1414800" cy="0"/>
          </a:xfrm>
          <a:prstGeom prst="straightConnector1">
            <a:avLst/>
          </a:prstGeom>
          <a:noFill/>
          <a:ln cap="flat" cmpd="sng" w="9525">
            <a:solidFill>
              <a:schemeClr val="dk2"/>
            </a:solidFill>
            <a:prstDash val="solid"/>
            <a:round/>
            <a:headEnd len="med" w="med" type="none"/>
            <a:tailEnd len="med" w="med" type="triangle"/>
          </a:ln>
        </p:spPr>
      </p:cxnSp>
      <p:cxnSp>
        <p:nvCxnSpPr>
          <p:cNvPr id="419" name="Google Shape;419;p15"/>
          <p:cNvCxnSpPr>
            <a:stCxn id="418" idx="3"/>
            <a:endCxn id="420" idx="1"/>
          </p:cNvCxnSpPr>
          <p:nvPr/>
        </p:nvCxnSpPr>
        <p:spPr>
          <a:xfrm>
            <a:off x="7263997" y="2308600"/>
            <a:ext cx="1491000" cy="0"/>
          </a:xfrm>
          <a:prstGeom prst="straightConnector1">
            <a:avLst/>
          </a:prstGeom>
          <a:noFill/>
          <a:ln cap="flat" cmpd="sng" w="9525">
            <a:solidFill>
              <a:schemeClr val="dk2"/>
            </a:solidFill>
            <a:prstDash val="solid"/>
            <a:round/>
            <a:headEnd len="med" w="med" type="none"/>
            <a:tailEnd len="med" w="med" type="triangle"/>
          </a:ln>
        </p:spPr>
      </p:cxnSp>
      <p:sp>
        <p:nvSpPr>
          <p:cNvPr id="418" name="Google Shape;418;p15"/>
          <p:cNvSpPr/>
          <p:nvPr/>
        </p:nvSpPr>
        <p:spPr>
          <a:xfrm>
            <a:off x="4879597" y="1697800"/>
            <a:ext cx="2384400" cy="122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Split the data into training and test sets</a:t>
            </a:r>
            <a:endParaRPr/>
          </a:p>
        </p:txBody>
      </p:sp>
      <p:sp>
        <p:nvSpPr>
          <p:cNvPr id="420" name="Google Shape;420;p15"/>
          <p:cNvSpPr/>
          <p:nvPr/>
        </p:nvSpPr>
        <p:spPr>
          <a:xfrm>
            <a:off x="8754944" y="1697807"/>
            <a:ext cx="2384400" cy="122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Created 4 models objects (</a:t>
            </a:r>
            <a:r>
              <a:rPr lang="en-US"/>
              <a:t>LogisticRegression</a:t>
            </a:r>
            <a:r>
              <a:rPr lang="en-US"/>
              <a:t>, </a:t>
            </a:r>
            <a:r>
              <a:rPr lang="en-US"/>
              <a:t>SVM</a:t>
            </a:r>
            <a:r>
              <a:rPr lang="en-US"/>
              <a:t>, Decision Tree, KNN)</a:t>
            </a:r>
            <a:endParaRPr/>
          </a:p>
        </p:txBody>
      </p:sp>
      <p:sp>
        <p:nvSpPr>
          <p:cNvPr id="421" name="Google Shape;421;p15"/>
          <p:cNvSpPr/>
          <p:nvPr/>
        </p:nvSpPr>
        <p:spPr>
          <a:xfrm>
            <a:off x="1080450" y="4089699"/>
            <a:ext cx="2384400" cy="122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Used a GridSearchCV object to fine tune the hyperparameters</a:t>
            </a:r>
            <a:endParaRPr/>
          </a:p>
        </p:txBody>
      </p:sp>
      <p:cxnSp>
        <p:nvCxnSpPr>
          <p:cNvPr id="422" name="Google Shape;422;p15"/>
          <p:cNvCxnSpPr>
            <a:stCxn id="421" idx="3"/>
            <a:endCxn id="423" idx="1"/>
          </p:cNvCxnSpPr>
          <p:nvPr/>
        </p:nvCxnSpPr>
        <p:spPr>
          <a:xfrm>
            <a:off x="3464850" y="4700499"/>
            <a:ext cx="1414800" cy="0"/>
          </a:xfrm>
          <a:prstGeom prst="straightConnector1">
            <a:avLst/>
          </a:prstGeom>
          <a:noFill/>
          <a:ln cap="flat" cmpd="sng" w="9525">
            <a:solidFill>
              <a:schemeClr val="dk2"/>
            </a:solidFill>
            <a:prstDash val="solid"/>
            <a:round/>
            <a:headEnd len="med" w="med" type="none"/>
            <a:tailEnd len="med" w="med" type="triangle"/>
          </a:ln>
        </p:spPr>
      </p:cxnSp>
      <p:cxnSp>
        <p:nvCxnSpPr>
          <p:cNvPr id="424" name="Google Shape;424;p15"/>
          <p:cNvCxnSpPr>
            <a:stCxn id="423" idx="3"/>
            <a:endCxn id="425" idx="1"/>
          </p:cNvCxnSpPr>
          <p:nvPr/>
        </p:nvCxnSpPr>
        <p:spPr>
          <a:xfrm>
            <a:off x="7263997" y="4700489"/>
            <a:ext cx="1491000" cy="0"/>
          </a:xfrm>
          <a:prstGeom prst="straightConnector1">
            <a:avLst/>
          </a:prstGeom>
          <a:noFill/>
          <a:ln cap="flat" cmpd="sng" w="9525">
            <a:solidFill>
              <a:schemeClr val="dk2"/>
            </a:solidFill>
            <a:prstDash val="solid"/>
            <a:round/>
            <a:headEnd len="med" w="med" type="none"/>
            <a:tailEnd len="med" w="med" type="triangle"/>
          </a:ln>
        </p:spPr>
      </p:cxnSp>
      <p:sp>
        <p:nvSpPr>
          <p:cNvPr id="423" name="Google Shape;423;p15"/>
          <p:cNvSpPr/>
          <p:nvPr/>
        </p:nvSpPr>
        <p:spPr>
          <a:xfrm>
            <a:off x="4879597" y="4089689"/>
            <a:ext cx="2384400" cy="122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Used test data to </a:t>
            </a:r>
            <a:r>
              <a:rPr lang="en-US"/>
              <a:t>evaluate</a:t>
            </a:r>
            <a:r>
              <a:rPr lang="en-US"/>
              <a:t> the models based on accuracy and confusion matrix</a:t>
            </a:r>
            <a:endParaRPr/>
          </a:p>
        </p:txBody>
      </p:sp>
      <p:sp>
        <p:nvSpPr>
          <p:cNvPr id="425" name="Google Shape;425;p15"/>
          <p:cNvSpPr/>
          <p:nvPr/>
        </p:nvSpPr>
        <p:spPr>
          <a:xfrm>
            <a:off x="8754944" y="4089695"/>
            <a:ext cx="2384400" cy="122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Outlined Precision, Recall, F1-Score, ROC-AUC scores as well for all models</a:t>
            </a:r>
            <a:endParaRPr/>
          </a:p>
        </p:txBody>
      </p:sp>
      <p:cxnSp>
        <p:nvCxnSpPr>
          <p:cNvPr id="426" name="Google Shape;426;p15"/>
          <p:cNvCxnSpPr/>
          <p:nvPr/>
        </p:nvCxnSpPr>
        <p:spPr>
          <a:xfrm flipH="1">
            <a:off x="1891547" y="2919407"/>
            <a:ext cx="8360400" cy="1170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1" name="Shape 431"/>
        <p:cNvGrpSpPr/>
        <p:nvPr/>
      </p:nvGrpSpPr>
      <p:grpSpPr>
        <a:xfrm>
          <a:off x="0" y="0"/>
          <a:ext cx="0" cy="0"/>
          <a:chOff x="0" y="0"/>
          <a:chExt cx="0" cy="0"/>
        </a:xfrm>
      </p:grpSpPr>
      <p:sp>
        <p:nvSpPr>
          <p:cNvPr id="432" name="Google Shape;432;p16"/>
          <p:cNvSpPr txBox="1"/>
          <p:nvPr/>
        </p:nvSpPr>
        <p:spPr>
          <a:xfrm>
            <a:off x="841125" y="1807337"/>
            <a:ext cx="7068725" cy="1621663"/>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Exploratory data analysis 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Interactive analytics demo in screenshots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Predictive analysis results</a:t>
            </a:r>
            <a:endParaRPr/>
          </a:p>
          <a:p>
            <a:pPr indent="-114300" lvl="1" marL="6858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a:p>
            <a:pPr indent="0" lvl="1" marL="4572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p:txBody>
      </p:sp>
      <p:sp>
        <p:nvSpPr>
          <p:cNvPr id="433" name="Google Shape;433;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434" name="Google Shape;434;p1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8" name="Shape 438"/>
        <p:cNvGrpSpPr/>
        <p:nvPr/>
      </p:nvGrpSpPr>
      <p:grpSpPr>
        <a:xfrm>
          <a:off x="0" y="0"/>
          <a:ext cx="0" cy="0"/>
          <a:chOff x="0" y="0"/>
          <a:chExt cx="0" cy="0"/>
        </a:xfrm>
      </p:grpSpPr>
      <p:sp>
        <p:nvSpPr>
          <p:cNvPr id="439" name="Google Shape;439;p17"/>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2</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3" name="Shape 443"/>
        <p:cNvGrpSpPr/>
        <p:nvPr/>
      </p:nvGrpSpPr>
      <p:grpSpPr>
        <a:xfrm>
          <a:off x="0" y="0"/>
          <a:ext cx="0" cy="0"/>
          <a:chOff x="0" y="0"/>
          <a:chExt cx="0" cy="0"/>
        </a:xfrm>
      </p:grpSpPr>
      <p:sp>
        <p:nvSpPr>
          <p:cNvPr id="444" name="Google Shape;444;p1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445" name="Google Shape;445;p18"/>
          <p:cNvSpPr txBox="1"/>
          <p:nvPr>
            <p:ph idx="4294967295" type="body"/>
          </p:nvPr>
        </p:nvSpPr>
        <p:spPr>
          <a:xfrm>
            <a:off x="770000" y="1698175"/>
            <a:ext cx="3298800" cy="4026600"/>
          </a:xfrm>
          <a:prstGeom prst="rect">
            <a:avLst/>
          </a:prstGeom>
          <a:noFill/>
          <a:ln>
            <a:noFill/>
          </a:ln>
        </p:spPr>
        <p:txBody>
          <a:bodyPr anchorCtr="0" anchor="t" bIns="45700" lIns="91425" spcFirstLastPara="1" rIns="91425" wrap="square" tIns="45700">
            <a:noAutofit/>
          </a:bodyPr>
          <a:lstStyle/>
          <a:p>
            <a:pPr indent="-196850" lvl="0" marL="228600" marR="0" rtl="0" algn="l">
              <a:lnSpc>
                <a:spcPct val="100000"/>
              </a:lnSpc>
              <a:spcBef>
                <a:spcPts val="1400"/>
              </a:spcBef>
              <a:spcAft>
                <a:spcPts val="0"/>
              </a:spcAft>
              <a:buClr>
                <a:srgbClr val="292929"/>
              </a:buClr>
              <a:buSzPts val="1700"/>
              <a:buFont typeface="Arial"/>
              <a:buChar char="•"/>
            </a:pPr>
            <a:r>
              <a:rPr lang="en-US">
                <a:solidFill>
                  <a:srgbClr val="292929"/>
                </a:solidFill>
                <a:latin typeface="Arial"/>
                <a:ea typeface="Arial"/>
                <a:cs typeface="Arial"/>
                <a:sym typeface="Arial"/>
              </a:rPr>
              <a:t>A scatter plot of flight number vs launch site shows each flight represented as a point on a graph, with the x-axis representing the flight number and the y-axis representing the launch site. </a:t>
            </a:r>
            <a:endParaRPr>
              <a:solidFill>
                <a:srgbClr val="292929"/>
              </a:solidFill>
              <a:latin typeface="Arial"/>
              <a:ea typeface="Arial"/>
              <a:cs typeface="Arial"/>
              <a:sym typeface="Arial"/>
            </a:endParaRPr>
          </a:p>
          <a:p>
            <a:pPr indent="-196850" lvl="0" marL="228600" marR="0" rtl="0" algn="l">
              <a:lnSpc>
                <a:spcPct val="100000"/>
              </a:lnSpc>
              <a:spcBef>
                <a:spcPts val="1600"/>
              </a:spcBef>
              <a:spcAft>
                <a:spcPts val="1600"/>
              </a:spcAft>
              <a:buClr>
                <a:srgbClr val="292929"/>
              </a:buClr>
              <a:buSzPts val="1700"/>
              <a:buFont typeface="Arial"/>
              <a:buChar char="•"/>
            </a:pPr>
            <a:r>
              <a:rPr lang="en-US">
                <a:solidFill>
                  <a:srgbClr val="292929"/>
                </a:solidFill>
                <a:latin typeface="Arial"/>
                <a:ea typeface="Arial"/>
                <a:cs typeface="Arial"/>
                <a:sym typeface="Arial"/>
              </a:rPr>
              <a:t>The </a:t>
            </a:r>
            <a:r>
              <a:rPr lang="en-US">
                <a:solidFill>
                  <a:srgbClr val="292929"/>
                </a:solidFill>
                <a:latin typeface="Arial"/>
                <a:ea typeface="Arial"/>
                <a:cs typeface="Arial"/>
                <a:sym typeface="Arial"/>
              </a:rPr>
              <a:t>points </a:t>
            </a:r>
            <a:r>
              <a:rPr lang="en-US">
                <a:solidFill>
                  <a:srgbClr val="292929"/>
                </a:solidFill>
                <a:latin typeface="Arial"/>
                <a:ea typeface="Arial"/>
                <a:cs typeface="Arial"/>
                <a:sym typeface="Arial"/>
              </a:rPr>
              <a:t>indicate whether the flight was successful (Class 1) or not (Class 0). As the flight number increases, we see an overall trend of more successful launches.</a:t>
            </a:r>
            <a:endParaRPr>
              <a:latin typeface="Arial"/>
              <a:ea typeface="Arial"/>
              <a:cs typeface="Arial"/>
              <a:sym typeface="Arial"/>
            </a:endParaRPr>
          </a:p>
        </p:txBody>
      </p:sp>
      <p:sp>
        <p:nvSpPr>
          <p:cNvPr id="446" name="Google Shape;446;p1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pic>
        <p:nvPicPr>
          <p:cNvPr id="447" name="Google Shape;447;p18"/>
          <p:cNvPicPr preferRelativeResize="0"/>
          <p:nvPr/>
        </p:nvPicPr>
        <p:blipFill>
          <a:blip r:embed="rId4">
            <a:alphaModFix/>
          </a:blip>
          <a:stretch>
            <a:fillRect/>
          </a:stretch>
        </p:blipFill>
        <p:spPr>
          <a:xfrm>
            <a:off x="4367986" y="1892399"/>
            <a:ext cx="7089988" cy="330816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1" name="Shape 451"/>
        <p:cNvGrpSpPr/>
        <p:nvPr/>
      </p:nvGrpSpPr>
      <p:grpSpPr>
        <a:xfrm>
          <a:off x="0" y="0"/>
          <a:ext cx="0" cy="0"/>
          <a:chOff x="0" y="0"/>
          <a:chExt cx="0" cy="0"/>
        </a:xfrm>
      </p:grpSpPr>
      <p:sp>
        <p:nvSpPr>
          <p:cNvPr id="452" name="Google Shape;452;p1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453" name="Google Shape;453;p19"/>
          <p:cNvSpPr txBox="1"/>
          <p:nvPr>
            <p:ph idx="4294967295" type="body"/>
          </p:nvPr>
        </p:nvSpPr>
        <p:spPr>
          <a:xfrm>
            <a:off x="681828" y="1781450"/>
            <a:ext cx="2805900" cy="3811500"/>
          </a:xfrm>
          <a:prstGeom prst="rect">
            <a:avLst/>
          </a:prstGeom>
          <a:noFill/>
          <a:ln>
            <a:noFill/>
          </a:ln>
        </p:spPr>
        <p:txBody>
          <a:bodyPr anchorCtr="0" anchor="t" bIns="45700" lIns="91425" spcFirstLastPara="1" rIns="91425" wrap="square" tIns="45700">
            <a:normAutofit/>
          </a:bodyPr>
          <a:lstStyle/>
          <a:p>
            <a:pPr indent="-234950" lvl="0" marL="228600" marR="0" rtl="0" algn="l">
              <a:lnSpc>
                <a:spcPct val="100000"/>
              </a:lnSpc>
              <a:spcBef>
                <a:spcPts val="1400"/>
              </a:spcBef>
              <a:spcAft>
                <a:spcPts val="1600"/>
              </a:spcAft>
              <a:buClr>
                <a:srgbClr val="292929"/>
              </a:buClr>
              <a:buSzPts val="2300"/>
              <a:buFont typeface="Arial"/>
              <a:buChar char="•"/>
            </a:pPr>
            <a:r>
              <a:rPr lang="en-US" sz="2300">
                <a:solidFill>
                  <a:srgbClr val="292929"/>
                </a:solidFill>
                <a:latin typeface="Arial"/>
                <a:ea typeface="Arial"/>
                <a:cs typeface="Arial"/>
                <a:sym typeface="Arial"/>
              </a:rPr>
              <a:t>Similarly here, we can see a trend of more </a:t>
            </a:r>
            <a:r>
              <a:rPr lang="en-US" sz="2300">
                <a:solidFill>
                  <a:srgbClr val="292929"/>
                </a:solidFill>
                <a:latin typeface="Arial"/>
                <a:ea typeface="Arial"/>
                <a:cs typeface="Arial"/>
                <a:sym typeface="Arial"/>
              </a:rPr>
              <a:t>successful</a:t>
            </a:r>
            <a:r>
              <a:rPr lang="en-US" sz="2300">
                <a:solidFill>
                  <a:srgbClr val="292929"/>
                </a:solidFill>
                <a:latin typeface="Arial"/>
                <a:ea typeface="Arial"/>
                <a:cs typeface="Arial"/>
                <a:sym typeface="Arial"/>
              </a:rPr>
              <a:t>  launches happening in all launch sites that are better equipped to handle larger payloads.</a:t>
            </a:r>
            <a:endParaRPr sz="2300">
              <a:latin typeface="Arial"/>
              <a:ea typeface="Arial"/>
              <a:cs typeface="Arial"/>
              <a:sym typeface="Arial"/>
            </a:endParaRPr>
          </a:p>
        </p:txBody>
      </p:sp>
      <p:sp>
        <p:nvSpPr>
          <p:cNvPr id="454" name="Google Shape;454;p1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Launch Site</a:t>
            </a:r>
            <a:endParaRPr/>
          </a:p>
        </p:txBody>
      </p:sp>
      <p:pic>
        <p:nvPicPr>
          <p:cNvPr id="455" name="Google Shape;455;p19"/>
          <p:cNvPicPr preferRelativeResize="0"/>
          <p:nvPr/>
        </p:nvPicPr>
        <p:blipFill>
          <a:blip r:embed="rId4">
            <a:alphaModFix/>
          </a:blip>
          <a:stretch>
            <a:fillRect/>
          </a:stretch>
        </p:blipFill>
        <p:spPr>
          <a:xfrm>
            <a:off x="3792484" y="1903200"/>
            <a:ext cx="7665492" cy="35679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9" name="Shape 459"/>
        <p:cNvGrpSpPr/>
        <p:nvPr/>
      </p:nvGrpSpPr>
      <p:grpSpPr>
        <a:xfrm>
          <a:off x="0" y="0"/>
          <a:ext cx="0" cy="0"/>
          <a:chOff x="0" y="0"/>
          <a:chExt cx="0" cy="0"/>
        </a:xfrm>
      </p:grpSpPr>
      <p:sp>
        <p:nvSpPr>
          <p:cNvPr id="460" name="Google Shape;460;p2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461" name="Google Shape;461;p20"/>
          <p:cNvSpPr txBox="1"/>
          <p:nvPr>
            <p:ph idx="4294967295" type="body"/>
          </p:nvPr>
        </p:nvSpPr>
        <p:spPr>
          <a:xfrm>
            <a:off x="769999" y="1711500"/>
            <a:ext cx="4829100" cy="3478500"/>
          </a:xfrm>
          <a:prstGeom prst="rect">
            <a:avLst/>
          </a:prstGeom>
          <a:noFill/>
          <a:ln>
            <a:noFill/>
          </a:ln>
        </p:spPr>
        <p:txBody>
          <a:bodyPr anchorCtr="0" anchor="t" bIns="45700" lIns="91425" spcFirstLastPara="1" rIns="91425" wrap="square" tIns="45700">
            <a:sp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This bar chart illustrates the success rate of various orbit types, with the y-axis representing the success rate and the x-axis listing the different orbit types. It appears that launches sent from orbit types ES-L1, GEO, HEO, and SSO have a 100% success rate, while launches sent from the SO orbit type have a 0% success rate.</a:t>
            </a:r>
            <a:endParaRPr sz="2200">
              <a:solidFill>
                <a:srgbClr val="292929"/>
              </a:solidFill>
              <a:latin typeface="Arial"/>
              <a:ea typeface="Arial"/>
              <a:cs typeface="Arial"/>
              <a:sym typeface="Arial"/>
            </a:endParaRPr>
          </a:p>
        </p:txBody>
      </p:sp>
      <p:sp>
        <p:nvSpPr>
          <p:cNvPr id="462" name="Google Shape;462;p2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 Rate vs. Orbit Type</a:t>
            </a:r>
            <a:endParaRPr sz="4000">
              <a:solidFill>
                <a:srgbClr val="0B49CB"/>
              </a:solidFill>
              <a:latin typeface="IBM Plex Mono SemiBold"/>
              <a:ea typeface="IBM Plex Mono SemiBold"/>
              <a:cs typeface="IBM Plex Mono SemiBold"/>
              <a:sym typeface="IBM Plex Mono SemiBold"/>
            </a:endParaRPr>
          </a:p>
        </p:txBody>
      </p:sp>
      <p:pic>
        <p:nvPicPr>
          <p:cNvPr id="463" name="Google Shape;463;p20"/>
          <p:cNvPicPr preferRelativeResize="0"/>
          <p:nvPr/>
        </p:nvPicPr>
        <p:blipFill>
          <a:blip r:embed="rId4">
            <a:alphaModFix/>
          </a:blip>
          <a:stretch>
            <a:fillRect/>
          </a:stretch>
        </p:blipFill>
        <p:spPr>
          <a:xfrm>
            <a:off x="6354056" y="1778924"/>
            <a:ext cx="4829175" cy="3676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1" name="Shape 301"/>
        <p:cNvGrpSpPr/>
        <p:nvPr/>
      </p:nvGrpSpPr>
      <p:grpSpPr>
        <a:xfrm>
          <a:off x="0" y="0"/>
          <a:ext cx="0" cy="0"/>
          <a:chOff x="0" y="0"/>
          <a:chExt cx="0" cy="0"/>
        </a:xfrm>
      </p:grpSpPr>
      <p:sp>
        <p:nvSpPr>
          <p:cNvPr id="302" name="Google Shape;302;p2"/>
          <p:cNvSpPr txBox="1"/>
          <p:nvPr>
            <p:ph idx="12" type="sldNum"/>
          </p:nvPr>
        </p:nvSpPr>
        <p:spPr>
          <a:xfrm>
            <a:off x="8714772" y="6025573"/>
            <a:ext cx="2743200" cy="276900"/>
          </a:xfrm>
          <a:prstGeom prst="rect">
            <a:avLst/>
          </a:prstGeom>
          <a:noFill/>
          <a:ln>
            <a:noFill/>
          </a:ln>
        </p:spPr>
        <p:txBody>
          <a:bodyPr anchorCtr="0" anchor="ctr" bIns="45700" lIns="91425" spcFirstLastPara="1" rIns="91425" wrap="square" tIns="45700">
            <a:spAutoFit/>
          </a:bodyPr>
          <a:lstStyle/>
          <a:p>
            <a:pPr indent="0" lvl="0" marL="0" rtl="0" algn="r">
              <a:spcBef>
                <a:spcPts val="0"/>
              </a:spcBef>
              <a:spcAft>
                <a:spcPts val="0"/>
              </a:spcAft>
              <a:buNone/>
            </a:pPr>
            <a:fld id="{00000000-1234-1234-1234-123412341234}" type="slidenum">
              <a:rPr lang="en-US"/>
              <a:t>‹#›</a:t>
            </a:fld>
            <a:endParaRPr/>
          </a:p>
        </p:txBody>
      </p:sp>
      <p:sp>
        <p:nvSpPr>
          <p:cNvPr id="303" name="Google Shape;303;p2"/>
          <p:cNvSpPr txBox="1"/>
          <p:nvPr/>
        </p:nvSpPr>
        <p:spPr>
          <a:xfrm>
            <a:off x="958697" y="2113240"/>
            <a:ext cx="5167200" cy="3021900"/>
          </a:xfrm>
          <a:prstGeom prst="rect">
            <a:avLst/>
          </a:prstGeom>
          <a:noFill/>
          <a:ln>
            <a:noFill/>
          </a:ln>
        </p:spPr>
        <p:txBody>
          <a:bodyPr anchorCtr="0" anchor="t" bIns="45700" lIns="91425" spcFirstLastPara="1" rIns="91425" wrap="square" tIns="45700">
            <a:sp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304" name="Google Shape;304;p2"/>
          <p:cNvSpPr txBox="1"/>
          <p:nvPr/>
        </p:nvSpPr>
        <p:spPr>
          <a:xfrm>
            <a:off x="770011" y="538650"/>
            <a:ext cx="10515600" cy="646500"/>
          </a:xfrm>
          <a:prstGeom prst="rect">
            <a:avLst/>
          </a:prstGeom>
          <a:noFill/>
          <a:ln>
            <a:noFill/>
          </a:ln>
        </p:spPr>
        <p:txBody>
          <a:bodyPr anchorCtr="0" anchor="ctr" bIns="45700" lIns="91425" spcFirstLastPara="1" rIns="91425" wrap="square" tIns="45700">
            <a:spAutoFit/>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7" name="Shape 467"/>
        <p:cNvGrpSpPr/>
        <p:nvPr/>
      </p:nvGrpSpPr>
      <p:grpSpPr>
        <a:xfrm>
          <a:off x="0" y="0"/>
          <a:ext cx="0" cy="0"/>
          <a:chOff x="0" y="0"/>
          <a:chExt cx="0" cy="0"/>
        </a:xfrm>
      </p:grpSpPr>
      <p:sp>
        <p:nvSpPr>
          <p:cNvPr id="468" name="Google Shape;468;p2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469" name="Google Shape;469;p21"/>
          <p:cNvSpPr txBox="1"/>
          <p:nvPr>
            <p:ph idx="4294967295" type="body"/>
          </p:nvPr>
        </p:nvSpPr>
        <p:spPr>
          <a:xfrm>
            <a:off x="711225" y="2124200"/>
            <a:ext cx="2845200" cy="2124000"/>
          </a:xfrm>
          <a:prstGeom prst="rect">
            <a:avLst/>
          </a:prstGeom>
          <a:noFill/>
          <a:ln>
            <a:noFill/>
          </a:ln>
        </p:spPr>
        <p:txBody>
          <a:bodyPr anchorCtr="0" anchor="t" bIns="45700" lIns="91425" spcFirstLastPara="1" rIns="91425" wrap="square" tIns="45700">
            <a:sp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a:t>
            </a:r>
            <a:r>
              <a:rPr lang="en-US" sz="2200">
                <a:solidFill>
                  <a:srgbClr val="292929"/>
                </a:solidFill>
                <a:latin typeface="Arial"/>
                <a:ea typeface="Arial"/>
                <a:cs typeface="Arial"/>
                <a:sym typeface="Arial"/>
              </a:rPr>
              <a:t> scatter point </a:t>
            </a:r>
            <a:r>
              <a:rPr lang="en-US" sz="2200">
                <a:solidFill>
                  <a:srgbClr val="292929"/>
                </a:solidFill>
                <a:latin typeface="Arial"/>
                <a:ea typeface="Arial"/>
                <a:cs typeface="Arial"/>
                <a:sym typeface="Arial"/>
              </a:rPr>
              <a:t>does not</a:t>
            </a:r>
            <a:r>
              <a:rPr lang="en-US" sz="2200">
                <a:solidFill>
                  <a:srgbClr val="292929"/>
                </a:solidFill>
                <a:latin typeface="Arial"/>
                <a:ea typeface="Arial"/>
                <a:cs typeface="Arial"/>
                <a:sym typeface="Arial"/>
              </a:rPr>
              <a:t> indicate a correlation between the flight number and the orbit type.</a:t>
            </a:r>
            <a:endParaRPr>
              <a:latin typeface="Arial"/>
              <a:ea typeface="Arial"/>
              <a:cs typeface="Arial"/>
              <a:sym typeface="Arial"/>
            </a:endParaRPr>
          </a:p>
        </p:txBody>
      </p:sp>
      <p:sp>
        <p:nvSpPr>
          <p:cNvPr id="470" name="Google Shape;470;p2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pic>
        <p:nvPicPr>
          <p:cNvPr id="471" name="Google Shape;471;p21"/>
          <p:cNvPicPr preferRelativeResize="0"/>
          <p:nvPr/>
        </p:nvPicPr>
        <p:blipFill>
          <a:blip r:embed="rId4">
            <a:alphaModFix/>
          </a:blip>
          <a:stretch>
            <a:fillRect/>
          </a:stretch>
        </p:blipFill>
        <p:spPr>
          <a:xfrm>
            <a:off x="3848550" y="2124200"/>
            <a:ext cx="7609425" cy="2864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5" name="Shape 475"/>
        <p:cNvGrpSpPr/>
        <p:nvPr/>
      </p:nvGrpSpPr>
      <p:grpSpPr>
        <a:xfrm>
          <a:off x="0" y="0"/>
          <a:ext cx="0" cy="0"/>
          <a:chOff x="0" y="0"/>
          <a:chExt cx="0" cy="0"/>
        </a:xfrm>
      </p:grpSpPr>
      <p:sp>
        <p:nvSpPr>
          <p:cNvPr id="476" name="Google Shape;476;p2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477" name="Google Shape;477;p22"/>
          <p:cNvSpPr txBox="1"/>
          <p:nvPr>
            <p:ph idx="4294967295" type="body"/>
          </p:nvPr>
        </p:nvSpPr>
        <p:spPr>
          <a:xfrm>
            <a:off x="770000" y="1881050"/>
            <a:ext cx="2952900" cy="4150800"/>
          </a:xfrm>
          <a:prstGeom prst="rect">
            <a:avLst/>
          </a:prstGeom>
          <a:noFill/>
          <a:ln>
            <a:noFill/>
          </a:ln>
        </p:spPr>
        <p:txBody>
          <a:bodyPr anchorCtr="0" anchor="t" bIns="45700" lIns="91425" spcFirstLastPara="1" rIns="91425" wrap="square" tIns="45700">
            <a:spAutoFit/>
          </a:bodyPr>
          <a:lstStyle/>
          <a:p>
            <a:pPr indent="-222250" lvl="0" marL="228600" marR="0" rtl="0" algn="l">
              <a:lnSpc>
                <a:spcPct val="100000"/>
              </a:lnSpc>
              <a:spcBef>
                <a:spcPts val="0"/>
              </a:spcBef>
              <a:spcAft>
                <a:spcPts val="0"/>
              </a:spcAft>
              <a:buClr>
                <a:srgbClr val="292929"/>
              </a:buClr>
              <a:buSzPts val="2100"/>
              <a:buFont typeface="Arial"/>
              <a:buChar char="•"/>
            </a:pPr>
            <a:r>
              <a:rPr lang="en-US" sz="2100">
                <a:solidFill>
                  <a:srgbClr val="292929"/>
                </a:solidFill>
                <a:latin typeface="Arial"/>
                <a:ea typeface="Arial"/>
                <a:cs typeface="Arial"/>
                <a:sym typeface="Arial"/>
              </a:rPr>
              <a:t>This s</a:t>
            </a:r>
            <a:r>
              <a:rPr lang="en-US" sz="2100">
                <a:solidFill>
                  <a:srgbClr val="292929"/>
                </a:solidFill>
                <a:latin typeface="Arial"/>
                <a:ea typeface="Arial"/>
                <a:cs typeface="Arial"/>
                <a:sym typeface="Arial"/>
              </a:rPr>
              <a:t>catter </a:t>
            </a:r>
            <a:r>
              <a:rPr lang="en-US" sz="2100">
                <a:solidFill>
                  <a:srgbClr val="292929"/>
                </a:solidFill>
                <a:latin typeface="Arial"/>
                <a:ea typeface="Arial"/>
                <a:cs typeface="Arial"/>
                <a:sym typeface="Arial"/>
              </a:rPr>
              <a:t>plot the distribution of the payloads for each launch over different orbit types.</a:t>
            </a:r>
            <a:endParaRPr sz="2100">
              <a:solidFill>
                <a:srgbClr val="292929"/>
              </a:solidFill>
              <a:latin typeface="Arial"/>
              <a:ea typeface="Arial"/>
              <a:cs typeface="Arial"/>
              <a:sym typeface="Arial"/>
            </a:endParaRPr>
          </a:p>
          <a:p>
            <a:pPr indent="-222250" lvl="0" marL="228600" marR="0" rtl="0" algn="l">
              <a:lnSpc>
                <a:spcPct val="100000"/>
              </a:lnSpc>
              <a:spcBef>
                <a:spcPts val="1400"/>
              </a:spcBef>
              <a:spcAft>
                <a:spcPts val="1600"/>
              </a:spcAft>
              <a:buClr>
                <a:srgbClr val="292929"/>
              </a:buClr>
              <a:buSzPts val="2100"/>
              <a:buFont typeface="Arial"/>
              <a:buChar char="•"/>
            </a:pPr>
            <a:r>
              <a:rPr lang="en-US" sz="2100">
                <a:solidFill>
                  <a:srgbClr val="292929"/>
                </a:solidFill>
                <a:latin typeface="Arial"/>
                <a:ea typeface="Arial"/>
                <a:cs typeface="Arial"/>
                <a:sym typeface="Arial"/>
              </a:rPr>
              <a:t>For the LEO, ISS or PO </a:t>
            </a:r>
            <a:r>
              <a:rPr lang="en-US" sz="2100">
                <a:solidFill>
                  <a:srgbClr val="292929"/>
                </a:solidFill>
                <a:latin typeface="Arial"/>
                <a:ea typeface="Arial"/>
                <a:cs typeface="Arial"/>
                <a:sym typeface="Arial"/>
              </a:rPr>
              <a:t>orbit types can notice a positive correlation as more launches were successful as the payload increased.</a:t>
            </a:r>
            <a:endParaRPr sz="1600">
              <a:latin typeface="Arial"/>
              <a:ea typeface="Arial"/>
              <a:cs typeface="Arial"/>
              <a:sym typeface="Arial"/>
            </a:endParaRPr>
          </a:p>
        </p:txBody>
      </p:sp>
      <p:sp>
        <p:nvSpPr>
          <p:cNvPr id="478" name="Google Shape;478;p2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pic>
        <p:nvPicPr>
          <p:cNvPr id="479" name="Google Shape;479;p22"/>
          <p:cNvPicPr preferRelativeResize="0"/>
          <p:nvPr/>
        </p:nvPicPr>
        <p:blipFill>
          <a:blip r:embed="rId4">
            <a:alphaModFix/>
          </a:blip>
          <a:stretch>
            <a:fillRect/>
          </a:stretch>
        </p:blipFill>
        <p:spPr>
          <a:xfrm>
            <a:off x="3923775" y="2513450"/>
            <a:ext cx="7665601" cy="2886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3" name="Shape 483"/>
        <p:cNvGrpSpPr/>
        <p:nvPr/>
      </p:nvGrpSpPr>
      <p:grpSpPr>
        <a:xfrm>
          <a:off x="0" y="0"/>
          <a:ext cx="0" cy="0"/>
          <a:chOff x="0" y="0"/>
          <a:chExt cx="0" cy="0"/>
        </a:xfrm>
      </p:grpSpPr>
      <p:sp>
        <p:nvSpPr>
          <p:cNvPr id="484" name="Google Shape;484;p2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485" name="Google Shape;485;p23"/>
          <p:cNvSpPr txBox="1"/>
          <p:nvPr>
            <p:ph idx="4294967295" type="body"/>
          </p:nvPr>
        </p:nvSpPr>
        <p:spPr>
          <a:xfrm>
            <a:off x="1044336" y="1769157"/>
            <a:ext cx="3932100" cy="3497700"/>
          </a:xfrm>
          <a:prstGeom prst="rect">
            <a:avLst/>
          </a:prstGeom>
          <a:noFill/>
          <a:ln>
            <a:noFill/>
          </a:ln>
        </p:spPr>
        <p:txBody>
          <a:bodyPr anchorCtr="0" anchor="t" bIns="45700" lIns="91425" spcFirstLastPara="1" rIns="91425" wrap="square" tIns="45700">
            <a:spAutoFit/>
          </a:bodyPr>
          <a:lstStyle/>
          <a:p>
            <a:pPr indent="-222250" lvl="0" marL="228600" marR="0" rtl="0" algn="l">
              <a:lnSpc>
                <a:spcPct val="90000"/>
              </a:lnSpc>
              <a:spcBef>
                <a:spcPts val="1400"/>
              </a:spcBef>
              <a:spcAft>
                <a:spcPts val="0"/>
              </a:spcAft>
              <a:buClr>
                <a:srgbClr val="292929"/>
              </a:buClr>
              <a:buSzPts val="2100"/>
              <a:buFont typeface="Arial"/>
              <a:buChar char="•"/>
            </a:pPr>
            <a:r>
              <a:rPr lang="en-US" sz="2100">
                <a:solidFill>
                  <a:srgbClr val="292929"/>
                </a:solidFill>
                <a:latin typeface="Arial"/>
                <a:ea typeface="Arial"/>
                <a:cs typeface="Arial"/>
                <a:sym typeface="Arial"/>
              </a:rPr>
              <a:t>This line chart demonstrates the trend of success rate over the years, with the data points showing the average success rate of all launches in a particular year.</a:t>
            </a:r>
            <a:endParaRPr sz="2100">
              <a:solidFill>
                <a:srgbClr val="292929"/>
              </a:solidFill>
              <a:latin typeface="Arial"/>
              <a:ea typeface="Arial"/>
              <a:cs typeface="Arial"/>
              <a:sym typeface="Arial"/>
            </a:endParaRPr>
          </a:p>
          <a:p>
            <a:pPr indent="-222250" lvl="0" marL="228600" marR="0" rtl="0" algn="l">
              <a:lnSpc>
                <a:spcPct val="90000"/>
              </a:lnSpc>
              <a:spcBef>
                <a:spcPts val="1600"/>
              </a:spcBef>
              <a:spcAft>
                <a:spcPts val="1600"/>
              </a:spcAft>
              <a:buClr>
                <a:srgbClr val="292929"/>
              </a:buClr>
              <a:buSzPts val="2100"/>
              <a:buFont typeface="Arial"/>
              <a:buChar char="•"/>
            </a:pPr>
            <a:r>
              <a:rPr lang="en-US" sz="2100">
                <a:solidFill>
                  <a:srgbClr val="292929"/>
                </a:solidFill>
                <a:latin typeface="Arial"/>
                <a:ea typeface="Arial"/>
                <a:cs typeface="Arial"/>
                <a:sym typeface="Arial"/>
              </a:rPr>
              <a:t>It shows an increase in successful launches in recent years, indicating the improvement in technology and experience over time.</a:t>
            </a:r>
            <a:endParaRPr sz="2100">
              <a:solidFill>
                <a:srgbClr val="292929"/>
              </a:solidFill>
              <a:latin typeface="Arial"/>
              <a:ea typeface="Arial"/>
              <a:cs typeface="Arial"/>
              <a:sym typeface="Arial"/>
            </a:endParaRPr>
          </a:p>
        </p:txBody>
      </p:sp>
      <p:sp>
        <p:nvSpPr>
          <p:cNvPr id="486" name="Google Shape;486;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Success Yearly Trend</a:t>
            </a:r>
            <a:endParaRPr/>
          </a:p>
        </p:txBody>
      </p:sp>
      <p:pic>
        <p:nvPicPr>
          <p:cNvPr id="487" name="Google Shape;487;p23"/>
          <p:cNvPicPr preferRelativeResize="0"/>
          <p:nvPr/>
        </p:nvPicPr>
        <p:blipFill>
          <a:blip r:embed="rId4">
            <a:alphaModFix/>
          </a:blip>
          <a:stretch>
            <a:fillRect/>
          </a:stretch>
        </p:blipFill>
        <p:spPr>
          <a:xfrm>
            <a:off x="6095999" y="1769149"/>
            <a:ext cx="4876800" cy="3714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1" name="Shape 491"/>
        <p:cNvGrpSpPr/>
        <p:nvPr/>
      </p:nvGrpSpPr>
      <p:grpSpPr>
        <a:xfrm>
          <a:off x="0" y="0"/>
          <a:ext cx="0" cy="0"/>
          <a:chOff x="0" y="0"/>
          <a:chExt cx="0" cy="0"/>
        </a:xfrm>
      </p:grpSpPr>
      <p:sp>
        <p:nvSpPr>
          <p:cNvPr id="492" name="Google Shape;492;p2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493" name="Google Shape;493;p24"/>
          <p:cNvSpPr txBox="1"/>
          <p:nvPr>
            <p:ph idx="4294967295" type="body"/>
          </p:nvPr>
        </p:nvSpPr>
        <p:spPr>
          <a:xfrm>
            <a:off x="1155050" y="2123550"/>
            <a:ext cx="7241100" cy="3684000"/>
          </a:xfrm>
          <a:prstGeom prst="rect">
            <a:avLst/>
          </a:prstGeom>
          <a:noFill/>
          <a:ln>
            <a:noFill/>
          </a:ln>
        </p:spPr>
        <p:txBody>
          <a:bodyPr anchorCtr="0" anchor="t" bIns="45700" lIns="91425" spcFirstLastPara="1" rIns="91425" wrap="square" tIns="45700">
            <a:spAutoFit/>
          </a:bodyPr>
          <a:lstStyle/>
          <a:p>
            <a:pPr indent="0" lvl="0" marL="457200" marR="0" rtl="0" algn="l">
              <a:lnSpc>
                <a:spcPct val="90000"/>
              </a:lnSpc>
              <a:spcBef>
                <a:spcPts val="1400"/>
              </a:spcBef>
              <a:spcAft>
                <a:spcPts val="0"/>
              </a:spcAft>
              <a:buNone/>
            </a:pPr>
            <a:r>
              <a:t/>
            </a:r>
            <a:endParaRPr sz="2000">
              <a:solidFill>
                <a:srgbClr val="292929"/>
              </a:solidFill>
              <a:latin typeface="Arial"/>
              <a:ea typeface="Arial"/>
              <a:cs typeface="Arial"/>
              <a:sym typeface="Arial"/>
            </a:endParaRPr>
          </a:p>
          <a:p>
            <a:pPr indent="-215900" lvl="0" marL="228600" marR="0" rtl="0" algn="l">
              <a:lnSpc>
                <a:spcPct val="90000"/>
              </a:lnSpc>
              <a:spcBef>
                <a:spcPts val="1600"/>
              </a:spcBef>
              <a:spcAft>
                <a:spcPts val="0"/>
              </a:spcAft>
              <a:buClr>
                <a:srgbClr val="292929"/>
              </a:buClr>
              <a:buSzPts val="2000"/>
              <a:buFont typeface="Arial"/>
              <a:buChar char="•"/>
            </a:pPr>
            <a:r>
              <a:rPr lang="en-US" sz="2000">
                <a:solidFill>
                  <a:srgbClr val="292929"/>
                </a:solidFill>
                <a:latin typeface="Arial"/>
                <a:ea typeface="Arial"/>
                <a:cs typeface="Arial"/>
                <a:sym typeface="Arial"/>
              </a:rPr>
              <a:t>The above query is written in SQL and it selects the unique launch sites from the </a:t>
            </a:r>
            <a:r>
              <a:rPr lang="en-US" sz="2000">
                <a:solidFill>
                  <a:srgbClr val="292929"/>
                </a:solidFill>
                <a:latin typeface="Arial"/>
                <a:ea typeface="Arial"/>
                <a:cs typeface="Arial"/>
                <a:sym typeface="Arial"/>
              </a:rPr>
              <a:t>scraped</a:t>
            </a:r>
            <a:r>
              <a:rPr lang="en-US" sz="2000">
                <a:solidFill>
                  <a:srgbClr val="292929"/>
                </a:solidFill>
                <a:latin typeface="Arial"/>
                <a:ea typeface="Arial"/>
                <a:cs typeface="Arial"/>
                <a:sym typeface="Arial"/>
              </a:rPr>
              <a:t> data table under the Wikipedia SpaceX page and groups them by the launch site.</a:t>
            </a:r>
            <a:endParaRPr sz="2000">
              <a:solidFill>
                <a:srgbClr val="292929"/>
              </a:solidFill>
              <a:latin typeface="Arial"/>
              <a:ea typeface="Arial"/>
              <a:cs typeface="Arial"/>
              <a:sym typeface="Arial"/>
            </a:endParaRPr>
          </a:p>
          <a:p>
            <a:pPr indent="0" lvl="0" marL="457200" marR="0" rtl="0" algn="l">
              <a:lnSpc>
                <a:spcPct val="90000"/>
              </a:lnSpc>
              <a:spcBef>
                <a:spcPts val="1600"/>
              </a:spcBef>
              <a:spcAft>
                <a:spcPts val="0"/>
              </a:spcAft>
              <a:buNone/>
            </a:pPr>
            <a:r>
              <a:t/>
            </a:r>
            <a:endParaRPr sz="2000">
              <a:solidFill>
                <a:srgbClr val="292929"/>
              </a:solidFill>
              <a:latin typeface="Arial"/>
              <a:ea typeface="Arial"/>
              <a:cs typeface="Arial"/>
              <a:sym typeface="Arial"/>
            </a:endParaRPr>
          </a:p>
          <a:p>
            <a:pPr indent="-215900" lvl="0" marL="228600" marR="0" rtl="0" algn="l">
              <a:lnSpc>
                <a:spcPct val="90000"/>
              </a:lnSpc>
              <a:spcBef>
                <a:spcPts val="1600"/>
              </a:spcBef>
              <a:spcAft>
                <a:spcPts val="0"/>
              </a:spcAft>
              <a:buClr>
                <a:srgbClr val="292929"/>
              </a:buClr>
              <a:buSzPts val="2000"/>
              <a:buFont typeface="Arial"/>
              <a:buChar char="•"/>
            </a:pPr>
            <a:r>
              <a:rPr lang="en-US" sz="2000">
                <a:solidFill>
                  <a:srgbClr val="292929"/>
                </a:solidFill>
                <a:latin typeface="Arial"/>
                <a:ea typeface="Arial"/>
                <a:cs typeface="Arial"/>
                <a:sym typeface="Arial"/>
              </a:rPr>
              <a:t>The result shows </a:t>
            </a:r>
            <a:r>
              <a:rPr lang="en-US" sz="2000">
                <a:solidFill>
                  <a:srgbClr val="292929"/>
                </a:solidFill>
                <a:latin typeface="Arial"/>
                <a:ea typeface="Arial"/>
                <a:cs typeface="Arial"/>
                <a:sym typeface="Arial"/>
              </a:rPr>
              <a:t>the launch</a:t>
            </a:r>
            <a:r>
              <a:rPr lang="en-US" sz="2000">
                <a:solidFill>
                  <a:srgbClr val="292929"/>
                </a:solidFill>
                <a:latin typeface="Arial"/>
                <a:ea typeface="Arial"/>
                <a:cs typeface="Arial"/>
                <a:sym typeface="Arial"/>
              </a:rPr>
              <a:t> sites, CCAFS, KSC, Cape Canaveral, VAFB, and CCSFS, indicating that CCAFS launch site has the highest number of launches followed by KSC.</a:t>
            </a:r>
            <a:endParaRPr sz="2000">
              <a:solidFill>
                <a:srgbClr val="292929"/>
              </a:solidFill>
              <a:latin typeface="Arial"/>
              <a:ea typeface="Arial"/>
              <a:cs typeface="Arial"/>
              <a:sym typeface="Arial"/>
            </a:endParaRPr>
          </a:p>
          <a:p>
            <a:pPr indent="0" lvl="0" marL="457200" marR="0" rtl="0" algn="l">
              <a:lnSpc>
                <a:spcPct val="90000"/>
              </a:lnSpc>
              <a:spcBef>
                <a:spcPts val="1600"/>
              </a:spcBef>
              <a:spcAft>
                <a:spcPts val="1600"/>
              </a:spcAft>
              <a:buNone/>
            </a:pPr>
            <a:r>
              <a:t/>
            </a:r>
            <a:endParaRPr sz="2000">
              <a:solidFill>
                <a:srgbClr val="292929"/>
              </a:solidFill>
              <a:latin typeface="Arial"/>
              <a:ea typeface="Arial"/>
              <a:cs typeface="Arial"/>
              <a:sym typeface="Arial"/>
            </a:endParaRPr>
          </a:p>
        </p:txBody>
      </p:sp>
      <p:sp>
        <p:nvSpPr>
          <p:cNvPr id="494" name="Google Shape;494;p2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 Names</a:t>
            </a:r>
            <a:endParaRPr/>
          </a:p>
        </p:txBody>
      </p:sp>
      <p:pic>
        <p:nvPicPr>
          <p:cNvPr id="495" name="Google Shape;495;p24"/>
          <p:cNvPicPr preferRelativeResize="0"/>
          <p:nvPr/>
        </p:nvPicPr>
        <p:blipFill>
          <a:blip r:embed="rId4">
            <a:alphaModFix/>
          </a:blip>
          <a:stretch>
            <a:fillRect/>
          </a:stretch>
        </p:blipFill>
        <p:spPr>
          <a:xfrm>
            <a:off x="1785938" y="1592799"/>
            <a:ext cx="8620125" cy="209550"/>
          </a:xfrm>
          <a:prstGeom prst="rect">
            <a:avLst/>
          </a:prstGeom>
          <a:noFill/>
          <a:ln>
            <a:noFill/>
          </a:ln>
        </p:spPr>
      </p:pic>
      <p:pic>
        <p:nvPicPr>
          <p:cNvPr id="496" name="Google Shape;496;p24"/>
          <p:cNvPicPr preferRelativeResize="0"/>
          <p:nvPr/>
        </p:nvPicPr>
        <p:blipFill>
          <a:blip r:embed="rId5">
            <a:alphaModFix/>
          </a:blip>
          <a:stretch>
            <a:fillRect/>
          </a:stretch>
        </p:blipFill>
        <p:spPr>
          <a:xfrm>
            <a:off x="8714775" y="2699387"/>
            <a:ext cx="1676400" cy="1714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0" name="Shape 500"/>
        <p:cNvGrpSpPr/>
        <p:nvPr/>
      </p:nvGrpSpPr>
      <p:grpSpPr>
        <a:xfrm>
          <a:off x="0" y="0"/>
          <a:ext cx="0" cy="0"/>
          <a:chOff x="0" y="0"/>
          <a:chExt cx="0" cy="0"/>
        </a:xfrm>
      </p:grpSpPr>
      <p:sp>
        <p:nvSpPr>
          <p:cNvPr id="501" name="Google Shape;501;p2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502" name="Google Shape;502;p25"/>
          <p:cNvSpPr txBox="1"/>
          <p:nvPr>
            <p:ph idx="4294967295" type="body"/>
          </p:nvPr>
        </p:nvSpPr>
        <p:spPr>
          <a:xfrm>
            <a:off x="770000" y="1489175"/>
            <a:ext cx="10202700" cy="1108200"/>
          </a:xfrm>
          <a:prstGeom prst="rect">
            <a:avLst/>
          </a:prstGeom>
          <a:noFill/>
          <a:ln>
            <a:noFill/>
          </a:ln>
        </p:spPr>
        <p:txBody>
          <a:bodyPr anchorCtr="0" anchor="t" bIns="45700" lIns="91425" spcFirstLastPara="1" rIns="91425" wrap="square" tIns="45700">
            <a:sp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below SQL query shows 5 </a:t>
            </a:r>
            <a:r>
              <a:rPr lang="en-US" sz="2200">
                <a:solidFill>
                  <a:srgbClr val="292929"/>
                </a:solidFill>
                <a:latin typeface="Arial"/>
                <a:ea typeface="Arial"/>
                <a:cs typeface="Arial"/>
                <a:sym typeface="Arial"/>
              </a:rPr>
              <a:t>launch sites that begin with `CCA`, along with other data </a:t>
            </a:r>
            <a:r>
              <a:rPr lang="en-US" sz="2200">
                <a:solidFill>
                  <a:srgbClr val="292929"/>
                </a:solidFill>
                <a:latin typeface="Arial"/>
                <a:ea typeface="Arial"/>
                <a:cs typeface="Arial"/>
                <a:sym typeface="Arial"/>
              </a:rPr>
              <a:t>columns scraped from the Wikipedia page. It uses a where condition and a limit function to show only a small part of the data.</a:t>
            </a:r>
            <a:endParaRPr>
              <a:latin typeface="Arial"/>
              <a:ea typeface="Arial"/>
              <a:cs typeface="Arial"/>
              <a:sym typeface="Arial"/>
            </a:endParaRPr>
          </a:p>
        </p:txBody>
      </p:sp>
      <p:sp>
        <p:nvSpPr>
          <p:cNvPr id="503" name="Google Shape;503;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pic>
        <p:nvPicPr>
          <p:cNvPr id="504" name="Google Shape;504;p25"/>
          <p:cNvPicPr preferRelativeResize="0"/>
          <p:nvPr/>
        </p:nvPicPr>
        <p:blipFill>
          <a:blip r:embed="rId4">
            <a:alphaModFix/>
          </a:blip>
          <a:stretch>
            <a:fillRect/>
          </a:stretch>
        </p:blipFill>
        <p:spPr>
          <a:xfrm>
            <a:off x="738200" y="3324225"/>
            <a:ext cx="4905375" cy="209550"/>
          </a:xfrm>
          <a:prstGeom prst="rect">
            <a:avLst/>
          </a:prstGeom>
          <a:noFill/>
          <a:ln>
            <a:noFill/>
          </a:ln>
        </p:spPr>
      </p:pic>
      <p:pic>
        <p:nvPicPr>
          <p:cNvPr id="505" name="Google Shape;505;p25"/>
          <p:cNvPicPr preferRelativeResize="0"/>
          <p:nvPr/>
        </p:nvPicPr>
        <p:blipFill>
          <a:blip r:embed="rId5">
            <a:alphaModFix/>
          </a:blip>
          <a:stretch>
            <a:fillRect/>
          </a:stretch>
        </p:blipFill>
        <p:spPr>
          <a:xfrm>
            <a:off x="738188" y="3982575"/>
            <a:ext cx="10715625" cy="16859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9" name="Shape 509"/>
        <p:cNvGrpSpPr/>
        <p:nvPr/>
      </p:nvGrpSpPr>
      <p:grpSpPr>
        <a:xfrm>
          <a:off x="0" y="0"/>
          <a:ext cx="0" cy="0"/>
          <a:chOff x="0" y="0"/>
          <a:chExt cx="0" cy="0"/>
        </a:xfrm>
      </p:grpSpPr>
      <p:sp>
        <p:nvSpPr>
          <p:cNvPr id="510" name="Google Shape;510;p2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511" name="Google Shape;511;p26"/>
          <p:cNvSpPr txBox="1"/>
          <p:nvPr>
            <p:ph idx="4294967295" type="body"/>
          </p:nvPr>
        </p:nvSpPr>
        <p:spPr>
          <a:xfrm>
            <a:off x="867600" y="2673700"/>
            <a:ext cx="7616700" cy="1108200"/>
          </a:xfrm>
          <a:prstGeom prst="rect">
            <a:avLst/>
          </a:prstGeom>
          <a:noFill/>
          <a:ln>
            <a:noFill/>
          </a:ln>
        </p:spPr>
        <p:txBody>
          <a:bodyPr anchorCtr="0" anchor="t" bIns="45700" lIns="91425" spcFirstLastPara="1" rIns="91425" wrap="square" tIns="45700">
            <a:sp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This SQL query c</a:t>
            </a:r>
            <a:r>
              <a:rPr lang="en-US" sz="2200">
                <a:solidFill>
                  <a:srgbClr val="292929"/>
                </a:solidFill>
                <a:latin typeface="Arial"/>
                <a:ea typeface="Arial"/>
                <a:cs typeface="Arial"/>
                <a:sym typeface="Arial"/>
              </a:rPr>
              <a:t>alculates the total payload carried by boosters from NASA. Th</a:t>
            </a:r>
            <a:r>
              <a:rPr lang="en-US" sz="2200">
                <a:solidFill>
                  <a:srgbClr val="292929"/>
                </a:solidFill>
                <a:latin typeface="Arial"/>
                <a:ea typeface="Arial"/>
                <a:cs typeface="Arial"/>
                <a:sym typeface="Arial"/>
              </a:rPr>
              <a:t>e query uses a group by function and a where condition to show that sum.</a:t>
            </a:r>
            <a:endParaRPr>
              <a:latin typeface="Arial"/>
              <a:ea typeface="Arial"/>
              <a:cs typeface="Arial"/>
              <a:sym typeface="Arial"/>
            </a:endParaRPr>
          </a:p>
        </p:txBody>
      </p:sp>
      <p:sp>
        <p:nvSpPr>
          <p:cNvPr id="512" name="Google Shape;512;p2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pic>
        <p:nvPicPr>
          <p:cNvPr id="513" name="Google Shape;513;p26"/>
          <p:cNvPicPr preferRelativeResize="0"/>
          <p:nvPr/>
        </p:nvPicPr>
        <p:blipFill>
          <a:blip r:embed="rId4">
            <a:alphaModFix/>
          </a:blip>
          <a:stretch>
            <a:fillRect/>
          </a:stretch>
        </p:blipFill>
        <p:spPr>
          <a:xfrm>
            <a:off x="867600" y="1801463"/>
            <a:ext cx="8105775" cy="257175"/>
          </a:xfrm>
          <a:prstGeom prst="rect">
            <a:avLst/>
          </a:prstGeom>
          <a:noFill/>
          <a:ln>
            <a:noFill/>
          </a:ln>
        </p:spPr>
      </p:pic>
      <p:pic>
        <p:nvPicPr>
          <p:cNvPr id="514" name="Google Shape;514;p26"/>
          <p:cNvPicPr preferRelativeResize="0"/>
          <p:nvPr/>
        </p:nvPicPr>
        <p:blipFill>
          <a:blip r:embed="rId5">
            <a:alphaModFix/>
          </a:blip>
          <a:stretch>
            <a:fillRect/>
          </a:stretch>
        </p:blipFill>
        <p:spPr>
          <a:xfrm>
            <a:off x="8973375" y="2906638"/>
            <a:ext cx="1647825" cy="647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8" name="Shape 518"/>
        <p:cNvGrpSpPr/>
        <p:nvPr/>
      </p:nvGrpSpPr>
      <p:grpSpPr>
        <a:xfrm>
          <a:off x="0" y="0"/>
          <a:ext cx="0" cy="0"/>
          <a:chOff x="0" y="0"/>
          <a:chExt cx="0" cy="0"/>
        </a:xfrm>
      </p:grpSpPr>
      <p:sp>
        <p:nvSpPr>
          <p:cNvPr id="519" name="Google Shape;519;p2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520" name="Google Shape;520;p27"/>
          <p:cNvSpPr txBox="1"/>
          <p:nvPr>
            <p:ph idx="4294967295" type="body"/>
          </p:nvPr>
        </p:nvSpPr>
        <p:spPr>
          <a:xfrm>
            <a:off x="770000" y="1825625"/>
            <a:ext cx="9745500" cy="11820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1600"/>
              </a:spcAft>
              <a:buClr>
                <a:srgbClr val="292929"/>
              </a:buClr>
              <a:buSzPts val="2200"/>
              <a:buFont typeface="Arial"/>
              <a:buChar char="•"/>
            </a:pPr>
            <a:r>
              <a:rPr lang="en-US" sz="2200">
                <a:solidFill>
                  <a:srgbClr val="292929"/>
                </a:solidFill>
                <a:latin typeface="Arial"/>
                <a:ea typeface="Arial"/>
                <a:cs typeface="Arial"/>
                <a:sym typeface="Arial"/>
              </a:rPr>
              <a:t>The result shows the average payload mass of the booster "F9 v1.1". This query will give the average payload mass of all the launches done by this version of the booster.</a:t>
            </a:r>
            <a:endParaRPr>
              <a:latin typeface="Arial"/>
              <a:ea typeface="Arial"/>
              <a:cs typeface="Arial"/>
              <a:sym typeface="Arial"/>
            </a:endParaRPr>
          </a:p>
        </p:txBody>
      </p:sp>
      <p:sp>
        <p:nvSpPr>
          <p:cNvPr id="521" name="Google Shape;521;p2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Average Payload Mass by F9 v1.1</a:t>
            </a:r>
            <a:endParaRPr/>
          </a:p>
        </p:txBody>
      </p:sp>
      <p:pic>
        <p:nvPicPr>
          <p:cNvPr id="522" name="Google Shape;522;p27"/>
          <p:cNvPicPr preferRelativeResize="0"/>
          <p:nvPr/>
        </p:nvPicPr>
        <p:blipFill>
          <a:blip r:embed="rId4">
            <a:alphaModFix/>
          </a:blip>
          <a:stretch>
            <a:fillRect/>
          </a:stretch>
        </p:blipFill>
        <p:spPr>
          <a:xfrm>
            <a:off x="989800" y="3973300"/>
            <a:ext cx="1905000" cy="685800"/>
          </a:xfrm>
          <a:prstGeom prst="rect">
            <a:avLst/>
          </a:prstGeom>
          <a:noFill/>
          <a:ln>
            <a:noFill/>
          </a:ln>
        </p:spPr>
      </p:pic>
      <p:pic>
        <p:nvPicPr>
          <p:cNvPr id="523" name="Google Shape;523;p27"/>
          <p:cNvPicPr preferRelativeResize="0"/>
          <p:nvPr/>
        </p:nvPicPr>
        <p:blipFill>
          <a:blip r:embed="rId5">
            <a:alphaModFix/>
          </a:blip>
          <a:stretch>
            <a:fillRect/>
          </a:stretch>
        </p:blipFill>
        <p:spPr>
          <a:xfrm>
            <a:off x="989800" y="3186225"/>
            <a:ext cx="8992400" cy="24278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7" name="Shape 527"/>
        <p:cNvGrpSpPr/>
        <p:nvPr/>
      </p:nvGrpSpPr>
      <p:grpSpPr>
        <a:xfrm>
          <a:off x="0" y="0"/>
          <a:ext cx="0" cy="0"/>
          <a:chOff x="0" y="0"/>
          <a:chExt cx="0" cy="0"/>
        </a:xfrm>
      </p:grpSpPr>
      <p:sp>
        <p:nvSpPr>
          <p:cNvPr id="528" name="Google Shape;528;p2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529" name="Google Shape;529;p28"/>
          <p:cNvSpPr txBox="1"/>
          <p:nvPr>
            <p:ph idx="4294967295" type="body"/>
          </p:nvPr>
        </p:nvSpPr>
        <p:spPr>
          <a:xfrm>
            <a:off x="770000" y="1825625"/>
            <a:ext cx="9745500" cy="1005600"/>
          </a:xfrm>
          <a:prstGeom prst="rect">
            <a:avLst/>
          </a:prstGeom>
          <a:noFill/>
          <a:ln>
            <a:noFill/>
          </a:ln>
        </p:spPr>
        <p:txBody>
          <a:bodyPr anchorCtr="0" anchor="t" bIns="45700" lIns="91425" spcFirstLastPara="1" rIns="91425" wrap="square" tIns="45700">
            <a:normAutofit fontScale="85000" lnSpcReduction="20000"/>
          </a:bodyPr>
          <a:lstStyle/>
          <a:p>
            <a:pPr indent="-207645"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latin typeface="Arial"/>
                <a:ea typeface="Arial"/>
                <a:cs typeface="Arial"/>
                <a:sym typeface="Arial"/>
              </a:rPr>
              <a:t>The result shows the earliest date of a successful launch from the dataset. It gives an idea of the time frame in which the first successful launch took place.</a:t>
            </a:r>
            <a:endParaRPr sz="2200">
              <a:solidFill>
                <a:srgbClr val="292929"/>
              </a:solidFill>
              <a:latin typeface="Arial"/>
              <a:ea typeface="Arial"/>
              <a:cs typeface="Arial"/>
              <a:sym typeface="Arial"/>
            </a:endParaRPr>
          </a:p>
          <a:p>
            <a:pPr indent="-207645" lvl="0" marL="228600" marR="0" rtl="0" algn="l">
              <a:lnSpc>
                <a:spcPct val="100000"/>
              </a:lnSpc>
              <a:spcBef>
                <a:spcPts val="1600"/>
              </a:spcBef>
              <a:spcAft>
                <a:spcPts val="1600"/>
              </a:spcAft>
              <a:buClr>
                <a:srgbClr val="292929"/>
              </a:buClr>
              <a:buSzPct val="100000"/>
              <a:buFont typeface="Arial"/>
              <a:buChar char="•"/>
            </a:pPr>
            <a:r>
              <a:rPr lang="en-US" sz="2200">
                <a:solidFill>
                  <a:srgbClr val="292929"/>
                </a:solidFill>
                <a:latin typeface="Arial"/>
                <a:ea typeface="Arial"/>
                <a:cs typeface="Arial"/>
                <a:sym typeface="Arial"/>
              </a:rPr>
              <a:t>It helps track how many successful launches were made during a certain period of time.</a:t>
            </a:r>
            <a:endParaRPr sz="2200">
              <a:solidFill>
                <a:srgbClr val="292929"/>
              </a:solidFill>
              <a:latin typeface="Arial"/>
              <a:ea typeface="Arial"/>
              <a:cs typeface="Arial"/>
              <a:sym typeface="Arial"/>
            </a:endParaRPr>
          </a:p>
        </p:txBody>
      </p:sp>
      <p:sp>
        <p:nvSpPr>
          <p:cNvPr id="530" name="Google Shape;530;p2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First Successful Ground Landing Date</a:t>
            </a:r>
            <a:endParaRPr/>
          </a:p>
        </p:txBody>
      </p:sp>
      <p:pic>
        <p:nvPicPr>
          <p:cNvPr id="531" name="Google Shape;531;p28"/>
          <p:cNvPicPr preferRelativeResize="0"/>
          <p:nvPr/>
        </p:nvPicPr>
        <p:blipFill>
          <a:blip r:embed="rId4">
            <a:alphaModFix/>
          </a:blip>
          <a:stretch>
            <a:fillRect/>
          </a:stretch>
        </p:blipFill>
        <p:spPr>
          <a:xfrm>
            <a:off x="916575" y="3610625"/>
            <a:ext cx="5438775" cy="238125"/>
          </a:xfrm>
          <a:prstGeom prst="rect">
            <a:avLst/>
          </a:prstGeom>
          <a:noFill/>
          <a:ln>
            <a:noFill/>
          </a:ln>
        </p:spPr>
      </p:pic>
      <p:pic>
        <p:nvPicPr>
          <p:cNvPr id="532" name="Google Shape;532;p28"/>
          <p:cNvPicPr preferRelativeResize="0"/>
          <p:nvPr/>
        </p:nvPicPr>
        <p:blipFill>
          <a:blip r:embed="rId5">
            <a:alphaModFix/>
          </a:blip>
          <a:stretch>
            <a:fillRect/>
          </a:stretch>
        </p:blipFill>
        <p:spPr>
          <a:xfrm>
            <a:off x="916575" y="4197100"/>
            <a:ext cx="914400" cy="5905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6" name="Shape 536"/>
        <p:cNvGrpSpPr/>
        <p:nvPr/>
      </p:nvGrpSpPr>
      <p:grpSpPr>
        <a:xfrm>
          <a:off x="0" y="0"/>
          <a:ext cx="0" cy="0"/>
          <a:chOff x="0" y="0"/>
          <a:chExt cx="0" cy="0"/>
        </a:xfrm>
      </p:grpSpPr>
      <p:sp>
        <p:nvSpPr>
          <p:cNvPr id="537" name="Google Shape;537;p2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538" name="Google Shape;538;p29"/>
          <p:cNvSpPr txBox="1"/>
          <p:nvPr>
            <p:ph idx="4294967295" type="body"/>
          </p:nvPr>
        </p:nvSpPr>
        <p:spPr>
          <a:xfrm>
            <a:off x="770000" y="1825625"/>
            <a:ext cx="9745500" cy="17211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1600"/>
              </a:spcAft>
              <a:buClr>
                <a:srgbClr val="292929"/>
              </a:buClr>
              <a:buSzPts val="2200"/>
              <a:buFont typeface="Arial"/>
              <a:buChar char="•"/>
            </a:pPr>
            <a:r>
              <a:rPr lang="en-US" sz="2200">
                <a:solidFill>
                  <a:srgbClr val="292929"/>
                </a:solidFill>
                <a:latin typeface="Arial"/>
                <a:ea typeface="Arial"/>
                <a:cs typeface="Arial"/>
                <a:sym typeface="Arial"/>
              </a:rPr>
              <a:t>The query shows the different versions of the booster that have successfully landed on a drone ship while carrying a payload mass between 4000 and 6000. </a:t>
            </a:r>
            <a:endParaRPr>
              <a:latin typeface="Arial"/>
              <a:ea typeface="Arial"/>
              <a:cs typeface="Arial"/>
              <a:sym typeface="Arial"/>
            </a:endParaRPr>
          </a:p>
        </p:txBody>
      </p:sp>
      <p:sp>
        <p:nvSpPr>
          <p:cNvPr id="539" name="Google Shape;539;p2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96153"/>
              <a:buFont typeface="Arial"/>
              <a:buNone/>
            </a:pPr>
            <a:r>
              <a:rPr lang="en-US" sz="4160">
                <a:solidFill>
                  <a:srgbClr val="0B49CB"/>
                </a:solidFill>
                <a:latin typeface="Arial"/>
                <a:ea typeface="Arial"/>
                <a:cs typeface="Arial"/>
                <a:sym typeface="Arial"/>
              </a:rPr>
              <a:t>Successful Drone Ship Landing with Payload between 4000 and 6000</a:t>
            </a:r>
            <a:endParaRPr sz="1560"/>
          </a:p>
        </p:txBody>
      </p:sp>
      <p:pic>
        <p:nvPicPr>
          <p:cNvPr id="540" name="Google Shape;540;p29"/>
          <p:cNvPicPr preferRelativeResize="0"/>
          <p:nvPr/>
        </p:nvPicPr>
        <p:blipFill>
          <a:blip r:embed="rId4">
            <a:alphaModFix/>
          </a:blip>
          <a:stretch>
            <a:fillRect/>
          </a:stretch>
        </p:blipFill>
        <p:spPr>
          <a:xfrm>
            <a:off x="338138" y="3751225"/>
            <a:ext cx="11515725" cy="266700"/>
          </a:xfrm>
          <a:prstGeom prst="rect">
            <a:avLst/>
          </a:prstGeom>
          <a:noFill/>
          <a:ln>
            <a:noFill/>
          </a:ln>
        </p:spPr>
      </p:pic>
      <p:pic>
        <p:nvPicPr>
          <p:cNvPr id="541" name="Google Shape;541;p29"/>
          <p:cNvPicPr preferRelativeResize="0"/>
          <p:nvPr/>
        </p:nvPicPr>
        <p:blipFill>
          <a:blip r:embed="rId5">
            <a:alphaModFix/>
          </a:blip>
          <a:stretch>
            <a:fillRect/>
          </a:stretch>
        </p:blipFill>
        <p:spPr>
          <a:xfrm>
            <a:off x="770000" y="4503425"/>
            <a:ext cx="1171575" cy="8667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5" name="Shape 545"/>
        <p:cNvGrpSpPr/>
        <p:nvPr/>
      </p:nvGrpSpPr>
      <p:grpSpPr>
        <a:xfrm>
          <a:off x="0" y="0"/>
          <a:ext cx="0" cy="0"/>
          <a:chOff x="0" y="0"/>
          <a:chExt cx="0" cy="0"/>
        </a:xfrm>
      </p:grpSpPr>
      <p:sp>
        <p:nvSpPr>
          <p:cNvPr id="546" name="Google Shape;546;p3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547" name="Google Shape;547;p30"/>
          <p:cNvSpPr txBox="1"/>
          <p:nvPr>
            <p:ph idx="4294967295" type="body"/>
          </p:nvPr>
        </p:nvSpPr>
        <p:spPr>
          <a:xfrm>
            <a:off x="3516175" y="2384475"/>
            <a:ext cx="7521900" cy="23067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1600"/>
              </a:spcAft>
              <a:buClr>
                <a:srgbClr val="292929"/>
              </a:buClr>
              <a:buSzPts val="2200"/>
              <a:buFont typeface="Arial"/>
              <a:buChar char="•"/>
            </a:pPr>
            <a:r>
              <a:rPr lang="en-US" sz="2200">
                <a:solidFill>
                  <a:srgbClr val="292929"/>
                </a:solidFill>
                <a:latin typeface="Arial"/>
                <a:ea typeface="Arial"/>
                <a:cs typeface="Arial"/>
                <a:sym typeface="Arial"/>
              </a:rPr>
              <a:t>The SQL query shows the different types of booster landing and how many successful launches were made with each type of landing. It indicates that most of the successful launches were made by landing the booster on a drone ship.</a:t>
            </a:r>
            <a:endParaRPr>
              <a:latin typeface="Arial"/>
              <a:ea typeface="Arial"/>
              <a:cs typeface="Arial"/>
              <a:sym typeface="Arial"/>
            </a:endParaRPr>
          </a:p>
        </p:txBody>
      </p:sp>
      <p:sp>
        <p:nvSpPr>
          <p:cNvPr id="548" name="Google Shape;548;p3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Number of Successful and Failure Mission Outcomes</a:t>
            </a:r>
            <a:endParaRPr/>
          </a:p>
        </p:txBody>
      </p:sp>
      <p:pic>
        <p:nvPicPr>
          <p:cNvPr id="549" name="Google Shape;549;p30"/>
          <p:cNvPicPr preferRelativeResize="0"/>
          <p:nvPr/>
        </p:nvPicPr>
        <p:blipFill>
          <a:blip r:embed="rId4">
            <a:alphaModFix/>
          </a:blip>
          <a:stretch>
            <a:fillRect/>
          </a:stretch>
        </p:blipFill>
        <p:spPr>
          <a:xfrm>
            <a:off x="1017650" y="1426249"/>
            <a:ext cx="10020300" cy="257175"/>
          </a:xfrm>
          <a:prstGeom prst="rect">
            <a:avLst/>
          </a:prstGeom>
          <a:noFill/>
          <a:ln>
            <a:noFill/>
          </a:ln>
        </p:spPr>
      </p:pic>
      <p:pic>
        <p:nvPicPr>
          <p:cNvPr id="550" name="Google Shape;550;p30"/>
          <p:cNvPicPr preferRelativeResize="0"/>
          <p:nvPr/>
        </p:nvPicPr>
        <p:blipFill>
          <a:blip r:embed="rId5">
            <a:alphaModFix/>
          </a:blip>
          <a:stretch>
            <a:fillRect/>
          </a:stretch>
        </p:blipFill>
        <p:spPr>
          <a:xfrm>
            <a:off x="1017650" y="2384474"/>
            <a:ext cx="2106277" cy="26394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8" name="Shape 308"/>
        <p:cNvGrpSpPr/>
        <p:nvPr/>
      </p:nvGrpSpPr>
      <p:grpSpPr>
        <a:xfrm>
          <a:off x="0" y="0"/>
          <a:ext cx="0" cy="0"/>
          <a:chOff x="0" y="0"/>
          <a:chExt cx="0" cy="0"/>
        </a:xfrm>
      </p:grpSpPr>
      <p:sp>
        <p:nvSpPr>
          <p:cNvPr id="309" name="Google Shape;309;p3"/>
          <p:cNvSpPr txBox="1"/>
          <p:nvPr>
            <p:ph idx="12" type="sldNum"/>
          </p:nvPr>
        </p:nvSpPr>
        <p:spPr>
          <a:xfrm>
            <a:off x="8714772" y="6025573"/>
            <a:ext cx="2743200" cy="276900"/>
          </a:xfrm>
          <a:prstGeom prst="rect">
            <a:avLst/>
          </a:prstGeom>
          <a:noFill/>
          <a:ln>
            <a:noFill/>
          </a:ln>
        </p:spPr>
        <p:txBody>
          <a:bodyPr anchorCtr="0" anchor="ctr" bIns="45700" lIns="91425" spcFirstLastPara="1" rIns="91425" wrap="square" tIns="45700">
            <a:sp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310" name="Google Shape;310;p3"/>
          <p:cNvSpPr txBox="1"/>
          <p:nvPr/>
        </p:nvSpPr>
        <p:spPr>
          <a:xfrm>
            <a:off x="958900" y="1371600"/>
            <a:ext cx="10250700" cy="4399200"/>
          </a:xfrm>
          <a:prstGeom prst="rect">
            <a:avLst/>
          </a:prstGeom>
          <a:noFill/>
          <a:ln>
            <a:noFill/>
          </a:ln>
        </p:spPr>
        <p:txBody>
          <a:bodyPr anchorCtr="0" anchor="t" bIns="45700" lIns="91425" spcFirstLastPara="1" rIns="91425" wrap="square" tIns="45700">
            <a:spAutoFit/>
          </a:bodyPr>
          <a:lstStyle/>
          <a:p>
            <a:pPr indent="0" lvl="0" marL="0" marR="0" rtl="0" algn="l">
              <a:lnSpc>
                <a:spcPct val="105000"/>
              </a:lnSpc>
              <a:spcBef>
                <a:spcPts val="1400"/>
              </a:spcBef>
              <a:spcAft>
                <a:spcPts val="0"/>
              </a:spcAft>
              <a:buNone/>
            </a:pPr>
            <a:r>
              <a:rPr lang="en-US" sz="1800">
                <a:solidFill>
                  <a:srgbClr val="292929"/>
                </a:solidFill>
              </a:rPr>
              <a:t>In this project, we attempted to predict if the Falcon 9 first stage will land successfully using the SpaceX data set extracted from the SpaceX REST API.</a:t>
            </a:r>
            <a:endParaRPr sz="1800">
              <a:solidFill>
                <a:srgbClr val="292929"/>
              </a:solidFill>
            </a:endParaRPr>
          </a:p>
          <a:p>
            <a:pPr indent="0" lvl="0" marL="0" marR="0" rtl="0" algn="l">
              <a:lnSpc>
                <a:spcPct val="105000"/>
              </a:lnSpc>
              <a:spcBef>
                <a:spcPts val="1400"/>
              </a:spcBef>
              <a:spcAft>
                <a:spcPts val="0"/>
              </a:spcAft>
              <a:buNone/>
            </a:pPr>
            <a:r>
              <a:rPr lang="en-US" sz="1800">
                <a:solidFill>
                  <a:srgbClr val="292929"/>
                </a:solidFill>
              </a:rPr>
              <a:t>We performed Exploratory Data Analysis using SQL and </a:t>
            </a:r>
            <a:r>
              <a:rPr lang="en-US" sz="1800">
                <a:solidFill>
                  <a:srgbClr val="292929"/>
                </a:solidFill>
              </a:rPr>
              <a:t>visualizations</a:t>
            </a:r>
            <a:r>
              <a:rPr lang="en-US" sz="1800">
                <a:solidFill>
                  <a:srgbClr val="292929"/>
                </a:solidFill>
              </a:rPr>
              <a:t> from Folium, Seaborn, Plotly Dash and used grid search function to train several models and evaluate their performance. We compared the performance of Logistic Regression, SVM, Decision Tree and KNN models on the test data. </a:t>
            </a:r>
            <a:endParaRPr sz="1800">
              <a:solidFill>
                <a:srgbClr val="292929"/>
              </a:solidFill>
            </a:endParaRPr>
          </a:p>
          <a:p>
            <a:pPr indent="0" lvl="0" marL="0" marR="0" rtl="0" algn="l">
              <a:lnSpc>
                <a:spcPct val="105000"/>
              </a:lnSpc>
              <a:spcBef>
                <a:spcPts val="1400"/>
              </a:spcBef>
              <a:spcAft>
                <a:spcPts val="0"/>
              </a:spcAft>
              <a:buNone/>
            </a:pPr>
            <a:r>
              <a:rPr lang="en-US" sz="1800">
                <a:solidFill>
                  <a:srgbClr val="292929"/>
                </a:solidFill>
              </a:rPr>
              <a:t>The results show that all models (Logistic Regression, SVM, Decision Tree, and KNN) have a similar accuracy on the test data of approximately 0.89. However, KNN has the best performance with a recall of 0.93 and ROC-AUC of 0.96.</a:t>
            </a:r>
            <a:endParaRPr sz="1800">
              <a:solidFill>
                <a:srgbClr val="292929"/>
              </a:solidFill>
            </a:endParaRPr>
          </a:p>
          <a:p>
            <a:pPr indent="0" lvl="0" marL="0" marR="0" rtl="0" algn="l">
              <a:lnSpc>
                <a:spcPct val="105000"/>
              </a:lnSpc>
              <a:spcBef>
                <a:spcPts val="1400"/>
              </a:spcBef>
              <a:spcAft>
                <a:spcPts val="0"/>
              </a:spcAft>
              <a:buNone/>
            </a:pPr>
            <a:r>
              <a:rPr lang="en-US" sz="1800">
                <a:solidFill>
                  <a:srgbClr val="292929"/>
                </a:solidFill>
              </a:rPr>
              <a:t>It's worth noting that the dataset we used was relatively small, with only 93 observations and 83 features. This may limit the generalizability of our findings and increase the risk of overfitting the model. To mitigate the effects of this small dataset, we used Cross-Validation technique. However, more data would always be beneficial in increasing robustness and reliability of the results.</a:t>
            </a:r>
            <a:endParaRPr sz="1800">
              <a:solidFill>
                <a:srgbClr val="292929"/>
              </a:solidFill>
            </a:endParaRPr>
          </a:p>
        </p:txBody>
      </p:sp>
      <p:sp>
        <p:nvSpPr>
          <p:cNvPr id="311" name="Google Shape;311;p3"/>
          <p:cNvSpPr txBox="1"/>
          <p:nvPr/>
        </p:nvSpPr>
        <p:spPr>
          <a:xfrm>
            <a:off x="770011" y="538650"/>
            <a:ext cx="10515600" cy="646500"/>
          </a:xfrm>
          <a:prstGeom prst="rect">
            <a:avLst/>
          </a:prstGeom>
          <a:noFill/>
          <a:ln>
            <a:noFill/>
          </a:ln>
        </p:spPr>
        <p:txBody>
          <a:bodyPr anchorCtr="0" anchor="ctr" bIns="45700" lIns="91425" spcFirstLastPara="1" rIns="91425" wrap="square" tIns="45700">
            <a:spAutoFit/>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4" name="Shape 554"/>
        <p:cNvGrpSpPr/>
        <p:nvPr/>
      </p:nvGrpSpPr>
      <p:grpSpPr>
        <a:xfrm>
          <a:off x="0" y="0"/>
          <a:ext cx="0" cy="0"/>
          <a:chOff x="0" y="0"/>
          <a:chExt cx="0" cy="0"/>
        </a:xfrm>
      </p:grpSpPr>
      <p:sp>
        <p:nvSpPr>
          <p:cNvPr id="555" name="Google Shape;555;p3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556" name="Google Shape;556;p31"/>
          <p:cNvSpPr txBox="1"/>
          <p:nvPr>
            <p:ph idx="4294967295" type="body"/>
          </p:nvPr>
        </p:nvSpPr>
        <p:spPr>
          <a:xfrm>
            <a:off x="770000" y="1825625"/>
            <a:ext cx="9745500" cy="14760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1600"/>
              </a:spcAft>
              <a:buClr>
                <a:srgbClr val="292929"/>
              </a:buClr>
              <a:buSzPts val="2200"/>
              <a:buFont typeface="Arial"/>
              <a:buChar char="•"/>
            </a:pPr>
            <a:r>
              <a:rPr lang="en-US" sz="2200">
                <a:solidFill>
                  <a:srgbClr val="292929"/>
                </a:solidFill>
                <a:latin typeface="Arial"/>
                <a:ea typeface="Arial"/>
                <a:cs typeface="Arial"/>
                <a:sym typeface="Arial"/>
              </a:rPr>
              <a:t>The result shows the different versions of the booster that have been used to carry the highest payload mass, and the number of times each version has been used to do so.</a:t>
            </a:r>
            <a:endParaRPr>
              <a:latin typeface="Arial"/>
              <a:ea typeface="Arial"/>
              <a:cs typeface="Arial"/>
              <a:sym typeface="Arial"/>
            </a:endParaRPr>
          </a:p>
        </p:txBody>
      </p:sp>
      <p:sp>
        <p:nvSpPr>
          <p:cNvPr id="557" name="Google Shape;557;p3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Boosters Carried Maximum Payload</a:t>
            </a:r>
            <a:endParaRPr/>
          </a:p>
        </p:txBody>
      </p:sp>
      <p:pic>
        <p:nvPicPr>
          <p:cNvPr id="558" name="Google Shape;558;p31"/>
          <p:cNvPicPr preferRelativeResize="0"/>
          <p:nvPr/>
        </p:nvPicPr>
        <p:blipFill>
          <a:blip r:embed="rId4">
            <a:alphaModFix/>
          </a:blip>
          <a:stretch>
            <a:fillRect/>
          </a:stretch>
        </p:blipFill>
        <p:spPr>
          <a:xfrm>
            <a:off x="2142313" y="3375663"/>
            <a:ext cx="7000875" cy="361950"/>
          </a:xfrm>
          <a:prstGeom prst="rect">
            <a:avLst/>
          </a:prstGeom>
          <a:noFill/>
          <a:ln>
            <a:noFill/>
          </a:ln>
        </p:spPr>
      </p:pic>
      <p:pic>
        <p:nvPicPr>
          <p:cNvPr id="559" name="Google Shape;559;p31"/>
          <p:cNvPicPr preferRelativeResize="0"/>
          <p:nvPr/>
        </p:nvPicPr>
        <p:blipFill>
          <a:blip r:embed="rId5">
            <a:alphaModFix/>
          </a:blip>
          <a:stretch>
            <a:fillRect/>
          </a:stretch>
        </p:blipFill>
        <p:spPr>
          <a:xfrm>
            <a:off x="4414025" y="3919413"/>
            <a:ext cx="2457450" cy="762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3" name="Shape 563"/>
        <p:cNvGrpSpPr/>
        <p:nvPr/>
      </p:nvGrpSpPr>
      <p:grpSpPr>
        <a:xfrm>
          <a:off x="0" y="0"/>
          <a:ext cx="0" cy="0"/>
          <a:chOff x="0" y="0"/>
          <a:chExt cx="0" cy="0"/>
        </a:xfrm>
      </p:grpSpPr>
      <p:sp>
        <p:nvSpPr>
          <p:cNvPr id="564" name="Google Shape;564;p3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565" name="Google Shape;565;p32"/>
          <p:cNvSpPr txBox="1"/>
          <p:nvPr>
            <p:ph idx="4294967295" type="body"/>
          </p:nvPr>
        </p:nvSpPr>
        <p:spPr>
          <a:xfrm>
            <a:off x="770000" y="3801299"/>
            <a:ext cx="9745500" cy="20475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1600"/>
              </a:spcAft>
              <a:buClr>
                <a:srgbClr val="292929"/>
              </a:buClr>
              <a:buSzPts val="2200"/>
              <a:buFont typeface="Arial"/>
              <a:buChar char="•"/>
            </a:pPr>
            <a:r>
              <a:rPr lang="en-US" sz="2200">
                <a:solidFill>
                  <a:srgbClr val="292929"/>
                </a:solidFill>
                <a:latin typeface="Arial"/>
                <a:ea typeface="Arial"/>
                <a:cs typeface="Arial"/>
                <a:sym typeface="Arial"/>
              </a:rPr>
              <a:t>The query shows the specific date, version of booster, launch site and landing outcome for all the launches that took place in the year 2015 where the booster failed to land on a drone ship. It is useful to identify patterns that might have led to the failure of the booster landing on a drone ship.</a:t>
            </a:r>
            <a:endParaRPr sz="2800">
              <a:solidFill>
                <a:srgbClr val="292929"/>
              </a:solidFill>
              <a:latin typeface="Arial"/>
              <a:ea typeface="Arial"/>
              <a:cs typeface="Arial"/>
              <a:sym typeface="Arial"/>
            </a:endParaRPr>
          </a:p>
        </p:txBody>
      </p:sp>
      <p:sp>
        <p:nvSpPr>
          <p:cNvPr id="566" name="Google Shape;566;p3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pic>
        <p:nvPicPr>
          <p:cNvPr id="567" name="Google Shape;567;p32"/>
          <p:cNvPicPr preferRelativeResize="0"/>
          <p:nvPr/>
        </p:nvPicPr>
        <p:blipFill>
          <a:blip r:embed="rId4">
            <a:alphaModFix/>
          </a:blip>
          <a:stretch>
            <a:fillRect/>
          </a:stretch>
        </p:blipFill>
        <p:spPr>
          <a:xfrm>
            <a:off x="152400" y="1622199"/>
            <a:ext cx="11887200" cy="256624"/>
          </a:xfrm>
          <a:prstGeom prst="rect">
            <a:avLst/>
          </a:prstGeom>
          <a:noFill/>
          <a:ln>
            <a:noFill/>
          </a:ln>
        </p:spPr>
      </p:pic>
      <p:pic>
        <p:nvPicPr>
          <p:cNvPr id="568" name="Google Shape;568;p32"/>
          <p:cNvPicPr preferRelativeResize="0"/>
          <p:nvPr/>
        </p:nvPicPr>
        <p:blipFill>
          <a:blip r:embed="rId5">
            <a:alphaModFix/>
          </a:blip>
          <a:stretch>
            <a:fillRect/>
          </a:stretch>
        </p:blipFill>
        <p:spPr>
          <a:xfrm>
            <a:off x="3323413" y="2138998"/>
            <a:ext cx="4638675" cy="952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2" name="Shape 572"/>
        <p:cNvGrpSpPr/>
        <p:nvPr/>
      </p:nvGrpSpPr>
      <p:grpSpPr>
        <a:xfrm>
          <a:off x="0" y="0"/>
          <a:ext cx="0" cy="0"/>
          <a:chOff x="0" y="0"/>
          <a:chExt cx="0" cy="0"/>
        </a:xfrm>
      </p:grpSpPr>
      <p:sp>
        <p:nvSpPr>
          <p:cNvPr id="573" name="Google Shape;573;p3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574" name="Google Shape;574;p33"/>
          <p:cNvSpPr txBox="1"/>
          <p:nvPr>
            <p:ph idx="4294967295" type="body"/>
          </p:nvPr>
        </p:nvSpPr>
        <p:spPr>
          <a:xfrm>
            <a:off x="770000" y="1825625"/>
            <a:ext cx="7508700" cy="29403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 The query gives an idea of the progress of the company in terms of the number of successful launches per year, and it allows to track the company's performance over the years. </a:t>
            </a:r>
            <a:endParaRPr sz="2200">
              <a:solidFill>
                <a:srgbClr val="292929"/>
              </a:solidFill>
              <a:latin typeface="Arial"/>
              <a:ea typeface="Arial"/>
              <a:cs typeface="Arial"/>
              <a:sym typeface="Arial"/>
            </a:endParaRPr>
          </a:p>
          <a:p>
            <a:pPr indent="-228600" lvl="0" marL="228600" marR="0" rtl="0" algn="l">
              <a:lnSpc>
                <a:spcPct val="100000"/>
              </a:lnSpc>
              <a:spcBef>
                <a:spcPts val="1600"/>
              </a:spcBef>
              <a:spcAft>
                <a:spcPts val="1600"/>
              </a:spcAft>
              <a:buClr>
                <a:srgbClr val="292929"/>
              </a:buClr>
              <a:buSzPts val="2200"/>
              <a:buFont typeface="Arial"/>
              <a:buChar char="•"/>
            </a:pPr>
            <a:r>
              <a:rPr lang="en-US" sz="2200">
                <a:solidFill>
                  <a:srgbClr val="292929"/>
                </a:solidFill>
                <a:latin typeface="Arial"/>
                <a:ea typeface="Arial"/>
                <a:cs typeface="Arial"/>
                <a:sym typeface="Arial"/>
              </a:rPr>
              <a:t>It can be observed that the year 2016 had the most successful launches (8) followed by 2014 and 2015 (6).</a:t>
            </a:r>
            <a:endParaRPr sz="2200">
              <a:solidFill>
                <a:srgbClr val="292929"/>
              </a:solidFill>
              <a:latin typeface="Arial"/>
              <a:ea typeface="Arial"/>
              <a:cs typeface="Arial"/>
              <a:sym typeface="Arial"/>
            </a:endParaRPr>
          </a:p>
        </p:txBody>
      </p:sp>
      <p:sp>
        <p:nvSpPr>
          <p:cNvPr id="575" name="Google Shape;575;p3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00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Rank Landing Outcomes Between 2010-06-04 and 2017-03-20</a:t>
            </a:r>
            <a:endParaRPr/>
          </a:p>
        </p:txBody>
      </p:sp>
      <p:pic>
        <p:nvPicPr>
          <p:cNvPr id="576" name="Google Shape;576;p33"/>
          <p:cNvPicPr preferRelativeResize="0"/>
          <p:nvPr/>
        </p:nvPicPr>
        <p:blipFill>
          <a:blip r:embed="rId4">
            <a:alphaModFix/>
          </a:blip>
          <a:stretch>
            <a:fillRect/>
          </a:stretch>
        </p:blipFill>
        <p:spPr>
          <a:xfrm>
            <a:off x="1404175" y="5002125"/>
            <a:ext cx="9247249" cy="371749"/>
          </a:xfrm>
          <a:prstGeom prst="rect">
            <a:avLst/>
          </a:prstGeom>
          <a:noFill/>
          <a:ln>
            <a:noFill/>
          </a:ln>
        </p:spPr>
      </p:pic>
      <p:pic>
        <p:nvPicPr>
          <p:cNvPr id="577" name="Google Shape;577;p33"/>
          <p:cNvPicPr preferRelativeResize="0"/>
          <p:nvPr/>
        </p:nvPicPr>
        <p:blipFill>
          <a:blip r:embed="rId5">
            <a:alphaModFix/>
          </a:blip>
          <a:stretch>
            <a:fillRect/>
          </a:stretch>
        </p:blipFill>
        <p:spPr>
          <a:xfrm>
            <a:off x="8832150" y="1969174"/>
            <a:ext cx="1819275" cy="23812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1" name="Shape 581"/>
        <p:cNvGrpSpPr/>
        <p:nvPr/>
      </p:nvGrpSpPr>
      <p:grpSpPr>
        <a:xfrm>
          <a:off x="0" y="0"/>
          <a:ext cx="0" cy="0"/>
          <a:chOff x="0" y="0"/>
          <a:chExt cx="0" cy="0"/>
        </a:xfrm>
      </p:grpSpPr>
      <p:sp>
        <p:nvSpPr>
          <p:cNvPr id="582" name="Google Shape;582;p34"/>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3</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6" name="Shape 586"/>
        <p:cNvGrpSpPr/>
        <p:nvPr/>
      </p:nvGrpSpPr>
      <p:grpSpPr>
        <a:xfrm>
          <a:off x="0" y="0"/>
          <a:ext cx="0" cy="0"/>
          <a:chOff x="0" y="0"/>
          <a:chExt cx="0" cy="0"/>
        </a:xfrm>
      </p:grpSpPr>
      <p:sp>
        <p:nvSpPr>
          <p:cNvPr id="587" name="Google Shape;587;p3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588" name="Google Shape;588;p35"/>
          <p:cNvSpPr txBox="1"/>
          <p:nvPr>
            <p:ph idx="4294967295" type="body"/>
          </p:nvPr>
        </p:nvSpPr>
        <p:spPr>
          <a:xfrm>
            <a:off x="770000" y="1539350"/>
            <a:ext cx="2693400" cy="46374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can notice that a</a:t>
            </a:r>
            <a:r>
              <a:rPr lang="en-US" sz="2200">
                <a:solidFill>
                  <a:srgbClr val="292929"/>
                </a:solidFill>
                <a:latin typeface="Arial"/>
                <a:ea typeface="Arial"/>
                <a:cs typeface="Arial"/>
                <a:sym typeface="Arial"/>
              </a:rPr>
              <a:t>ll 4 launch sites’ locations are close to the coastline.</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This could provide</a:t>
            </a:r>
            <a:r>
              <a:rPr lang="en-US" sz="2200">
                <a:solidFill>
                  <a:srgbClr val="292929"/>
                </a:solidFill>
                <a:latin typeface="Arial"/>
                <a:ea typeface="Arial"/>
                <a:cs typeface="Arial"/>
                <a:sym typeface="Arial"/>
              </a:rPr>
              <a:t> easier access to the ocean for recovering boosters, and also a clear line of sight for launches.</a:t>
            </a:r>
            <a:endParaRPr sz="2800">
              <a:solidFill>
                <a:schemeClr val="dk1"/>
              </a:solidFill>
              <a:latin typeface="Calibri"/>
              <a:ea typeface="Calibri"/>
              <a:cs typeface="Calibri"/>
              <a:sym typeface="Calibri"/>
            </a:endParaRPr>
          </a:p>
        </p:txBody>
      </p:sp>
      <p:sp>
        <p:nvSpPr>
          <p:cNvPr id="589" name="Google Shape;589;p3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Launch sites Folium Map</a:t>
            </a:r>
            <a:endParaRPr/>
          </a:p>
        </p:txBody>
      </p:sp>
      <p:pic>
        <p:nvPicPr>
          <p:cNvPr id="590" name="Google Shape;590;p35"/>
          <p:cNvPicPr preferRelativeResize="0"/>
          <p:nvPr/>
        </p:nvPicPr>
        <p:blipFill>
          <a:blip r:embed="rId4">
            <a:alphaModFix/>
          </a:blip>
          <a:stretch>
            <a:fillRect/>
          </a:stretch>
        </p:blipFill>
        <p:spPr>
          <a:xfrm>
            <a:off x="3695125" y="2099924"/>
            <a:ext cx="7762849" cy="34536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4" name="Shape 594"/>
        <p:cNvGrpSpPr/>
        <p:nvPr/>
      </p:nvGrpSpPr>
      <p:grpSpPr>
        <a:xfrm>
          <a:off x="0" y="0"/>
          <a:ext cx="0" cy="0"/>
          <a:chOff x="0" y="0"/>
          <a:chExt cx="0" cy="0"/>
        </a:xfrm>
      </p:grpSpPr>
      <p:sp>
        <p:nvSpPr>
          <p:cNvPr id="595" name="Google Shape;595;p3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596" name="Google Shape;596;p36"/>
          <p:cNvSpPr txBox="1"/>
          <p:nvPr>
            <p:ph idx="4294967295" type="body"/>
          </p:nvPr>
        </p:nvSpPr>
        <p:spPr>
          <a:xfrm>
            <a:off x="770000" y="1825625"/>
            <a:ext cx="2930400" cy="4114800"/>
          </a:xfrm>
          <a:prstGeom prst="rect">
            <a:avLst/>
          </a:prstGeom>
          <a:noFill/>
          <a:ln>
            <a:noFill/>
          </a:ln>
        </p:spPr>
        <p:txBody>
          <a:bodyPr anchorCtr="0" anchor="t" bIns="45700" lIns="91425" spcFirstLastPara="1" rIns="91425" wrap="square" tIns="45700">
            <a:normAutofit lnSpcReduction="10000"/>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Created a Marker cluster to be able to add markers (green for successful and red for failed) to all launches in a site.</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can identify that most launches were </a:t>
            </a:r>
            <a:r>
              <a:rPr lang="en-US" sz="2200">
                <a:solidFill>
                  <a:srgbClr val="292929"/>
                </a:solidFill>
                <a:latin typeface="Arial"/>
                <a:ea typeface="Arial"/>
                <a:cs typeface="Arial"/>
                <a:sym typeface="Arial"/>
              </a:rPr>
              <a:t>successful</a:t>
            </a:r>
            <a:r>
              <a:rPr lang="en-US" sz="2200">
                <a:solidFill>
                  <a:srgbClr val="292929"/>
                </a:solidFill>
                <a:latin typeface="Arial"/>
                <a:ea typeface="Arial"/>
                <a:cs typeface="Arial"/>
                <a:sym typeface="Arial"/>
              </a:rPr>
              <a:t> in KSC LC-39A.</a:t>
            </a:r>
            <a:endParaRPr sz="2800">
              <a:solidFill>
                <a:srgbClr val="292929"/>
              </a:solidFill>
              <a:latin typeface="Calibri"/>
              <a:ea typeface="Calibri"/>
              <a:cs typeface="Calibri"/>
              <a:sym typeface="Calibri"/>
            </a:endParaRPr>
          </a:p>
        </p:txBody>
      </p:sp>
      <p:sp>
        <p:nvSpPr>
          <p:cNvPr id="597" name="Google Shape;597;p3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KSC LC-39A launch site</a:t>
            </a:r>
            <a:endParaRPr/>
          </a:p>
        </p:txBody>
      </p:sp>
      <p:pic>
        <p:nvPicPr>
          <p:cNvPr id="598" name="Google Shape;598;p36"/>
          <p:cNvPicPr preferRelativeResize="0"/>
          <p:nvPr/>
        </p:nvPicPr>
        <p:blipFill>
          <a:blip r:embed="rId4">
            <a:alphaModFix/>
          </a:blip>
          <a:stretch>
            <a:fillRect/>
          </a:stretch>
        </p:blipFill>
        <p:spPr>
          <a:xfrm>
            <a:off x="3971900" y="1825625"/>
            <a:ext cx="7555151" cy="36046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2" name="Shape 602"/>
        <p:cNvGrpSpPr/>
        <p:nvPr/>
      </p:nvGrpSpPr>
      <p:grpSpPr>
        <a:xfrm>
          <a:off x="0" y="0"/>
          <a:ext cx="0" cy="0"/>
          <a:chOff x="0" y="0"/>
          <a:chExt cx="0" cy="0"/>
        </a:xfrm>
      </p:grpSpPr>
      <p:sp>
        <p:nvSpPr>
          <p:cNvPr id="603" name="Google Shape;603;p3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604" name="Google Shape;604;p37"/>
          <p:cNvSpPr txBox="1"/>
          <p:nvPr>
            <p:ph idx="4294967295" type="body"/>
          </p:nvPr>
        </p:nvSpPr>
        <p:spPr>
          <a:xfrm>
            <a:off x="770000" y="1722938"/>
            <a:ext cx="3848100" cy="4101600"/>
          </a:xfrm>
          <a:prstGeom prst="rect">
            <a:avLst/>
          </a:prstGeom>
          <a:noFill/>
          <a:ln>
            <a:noFill/>
          </a:ln>
        </p:spPr>
        <p:txBody>
          <a:bodyPr anchorCtr="0" anchor="t" bIns="45700" lIns="91425" spcFirstLastPara="1" rIns="91425" wrap="square" tIns="45700">
            <a:spAutoFit/>
          </a:bodyPr>
          <a:lstStyle/>
          <a:p>
            <a:pPr indent="-357822" lvl="0" marL="457200" marR="0" rtl="0" algn="l">
              <a:lnSpc>
                <a:spcPct val="80000"/>
              </a:lnSpc>
              <a:spcBef>
                <a:spcPts val="1400"/>
              </a:spcBef>
              <a:spcAft>
                <a:spcPts val="0"/>
              </a:spcAft>
              <a:buClr>
                <a:srgbClr val="292929"/>
              </a:buClr>
              <a:buSzPts val="2035"/>
              <a:buFont typeface="Arial"/>
              <a:buChar char="●"/>
            </a:pPr>
            <a:r>
              <a:rPr lang="en-US" sz="2035">
                <a:solidFill>
                  <a:srgbClr val="292929"/>
                </a:solidFill>
                <a:latin typeface="Arial"/>
                <a:ea typeface="Arial"/>
                <a:cs typeface="Arial"/>
                <a:sym typeface="Arial"/>
              </a:rPr>
              <a:t>By using the Folium map and measuring the distances to closest points like coastlines, railways, highways and cities, we can see the proximity of these launch sites to these points of interest.</a:t>
            </a:r>
            <a:br>
              <a:rPr lang="en-US" sz="2035">
                <a:solidFill>
                  <a:srgbClr val="292929"/>
                </a:solidFill>
                <a:latin typeface="Arial"/>
                <a:ea typeface="Arial"/>
                <a:cs typeface="Arial"/>
                <a:sym typeface="Arial"/>
              </a:rPr>
            </a:br>
            <a:br>
              <a:rPr lang="en-US" sz="2035">
                <a:solidFill>
                  <a:srgbClr val="292929"/>
                </a:solidFill>
                <a:latin typeface="Arial"/>
                <a:ea typeface="Arial"/>
                <a:cs typeface="Arial"/>
                <a:sym typeface="Arial"/>
              </a:rPr>
            </a:br>
            <a:endParaRPr sz="2035">
              <a:solidFill>
                <a:srgbClr val="292929"/>
              </a:solidFill>
              <a:latin typeface="Arial"/>
              <a:ea typeface="Arial"/>
              <a:cs typeface="Arial"/>
              <a:sym typeface="Arial"/>
            </a:endParaRPr>
          </a:p>
          <a:p>
            <a:pPr indent="-357822" lvl="0" marL="457200" marR="0" rtl="0" algn="l">
              <a:lnSpc>
                <a:spcPct val="80000"/>
              </a:lnSpc>
              <a:spcBef>
                <a:spcPts val="0"/>
              </a:spcBef>
              <a:spcAft>
                <a:spcPts val="0"/>
              </a:spcAft>
              <a:buClr>
                <a:srgbClr val="292929"/>
              </a:buClr>
              <a:buSzPts val="2035"/>
              <a:buFont typeface="Arial"/>
              <a:buChar char="●"/>
            </a:pPr>
            <a:r>
              <a:rPr lang="en-US" sz="2035">
                <a:solidFill>
                  <a:srgbClr val="292929"/>
                </a:solidFill>
                <a:latin typeface="Arial"/>
                <a:ea typeface="Arial"/>
                <a:cs typeface="Arial"/>
                <a:sym typeface="Arial"/>
              </a:rPr>
              <a:t>This can be useful for visualizing the proximity of a launch site to various infrastructure and understanding how it may impact launch operations.</a:t>
            </a:r>
            <a:endParaRPr sz="2035">
              <a:solidFill>
                <a:srgbClr val="292929"/>
              </a:solidFill>
              <a:latin typeface="Arial"/>
              <a:ea typeface="Arial"/>
              <a:cs typeface="Arial"/>
              <a:sym typeface="Arial"/>
            </a:endParaRPr>
          </a:p>
        </p:txBody>
      </p:sp>
      <p:sp>
        <p:nvSpPr>
          <p:cNvPr id="605" name="Google Shape;605;p3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Polylines Folium map</a:t>
            </a:r>
            <a:endParaRPr/>
          </a:p>
        </p:txBody>
      </p:sp>
      <p:pic>
        <p:nvPicPr>
          <p:cNvPr id="606" name="Google Shape;606;p37"/>
          <p:cNvPicPr preferRelativeResize="0"/>
          <p:nvPr/>
        </p:nvPicPr>
        <p:blipFill>
          <a:blip r:embed="rId4">
            <a:alphaModFix/>
          </a:blip>
          <a:stretch>
            <a:fillRect/>
          </a:stretch>
        </p:blipFill>
        <p:spPr>
          <a:xfrm>
            <a:off x="4780482" y="1457199"/>
            <a:ext cx="6399390" cy="46330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0" name="Shape 610"/>
        <p:cNvGrpSpPr/>
        <p:nvPr/>
      </p:nvGrpSpPr>
      <p:grpSpPr>
        <a:xfrm>
          <a:off x="0" y="0"/>
          <a:ext cx="0" cy="0"/>
          <a:chOff x="0" y="0"/>
          <a:chExt cx="0" cy="0"/>
        </a:xfrm>
      </p:grpSpPr>
      <p:sp>
        <p:nvSpPr>
          <p:cNvPr id="611" name="Google Shape;611;p38"/>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4</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5" name="Shape 615"/>
        <p:cNvGrpSpPr/>
        <p:nvPr/>
      </p:nvGrpSpPr>
      <p:grpSpPr>
        <a:xfrm>
          <a:off x="0" y="0"/>
          <a:ext cx="0" cy="0"/>
          <a:chOff x="0" y="0"/>
          <a:chExt cx="0" cy="0"/>
        </a:xfrm>
      </p:grpSpPr>
      <p:sp>
        <p:nvSpPr>
          <p:cNvPr id="616" name="Google Shape;616;p3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617" name="Google Shape;617;p39"/>
          <p:cNvSpPr txBox="1"/>
          <p:nvPr>
            <p:ph idx="4294967295" type="body"/>
          </p:nvPr>
        </p:nvSpPr>
        <p:spPr>
          <a:xfrm>
            <a:off x="769975" y="1470275"/>
            <a:ext cx="10597500" cy="13251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15000"/>
              </a:lnSpc>
              <a:spcBef>
                <a:spcPts val="1400"/>
              </a:spcBef>
              <a:spcAft>
                <a:spcPts val="0"/>
              </a:spcAft>
              <a:buClr>
                <a:srgbClr val="292929"/>
              </a:buClr>
              <a:buSzPts val="1800"/>
              <a:buFont typeface="Arial"/>
              <a:buChar char="●"/>
            </a:pPr>
            <a:r>
              <a:rPr lang="en-US" sz="1800">
                <a:solidFill>
                  <a:srgbClr val="292929"/>
                </a:solidFill>
                <a:latin typeface="Arial"/>
                <a:ea typeface="Arial"/>
                <a:cs typeface="Arial"/>
                <a:sym typeface="Arial"/>
              </a:rPr>
              <a:t>We used Plotly Dash to create a pie chart that shows the distribution of successful launches. The most successes were on </a:t>
            </a:r>
            <a:r>
              <a:rPr lang="en-US" sz="1800">
                <a:solidFill>
                  <a:srgbClr val="292929"/>
                </a:solidFill>
                <a:latin typeface="Arial"/>
                <a:ea typeface="Arial"/>
                <a:cs typeface="Arial"/>
                <a:sym typeface="Arial"/>
              </a:rPr>
              <a:t>KSC LC-39A from the total launches.</a:t>
            </a:r>
            <a:endParaRPr sz="1800">
              <a:solidFill>
                <a:srgbClr val="292929"/>
              </a:solidFill>
              <a:latin typeface="Arial"/>
              <a:ea typeface="Arial"/>
              <a:cs typeface="Arial"/>
              <a:sym typeface="Arial"/>
            </a:endParaRPr>
          </a:p>
          <a:p>
            <a:pPr indent="-342900" lvl="0" marL="457200" marR="0" rtl="0" algn="l">
              <a:lnSpc>
                <a:spcPct val="115000"/>
              </a:lnSpc>
              <a:spcBef>
                <a:spcPts val="0"/>
              </a:spcBef>
              <a:spcAft>
                <a:spcPts val="0"/>
              </a:spcAft>
              <a:buClr>
                <a:srgbClr val="292929"/>
              </a:buClr>
              <a:buSzPts val="1800"/>
              <a:buFont typeface="Arial"/>
              <a:buChar char="●"/>
            </a:pPr>
            <a:r>
              <a:rPr lang="en-US" sz="1800">
                <a:solidFill>
                  <a:srgbClr val="292929"/>
                </a:solidFill>
                <a:latin typeface="Arial"/>
                <a:ea typeface="Arial"/>
                <a:cs typeface="Arial"/>
                <a:sym typeface="Arial"/>
              </a:rPr>
              <a:t>This can be used to identify which sites may require improvements or maintenance in order to increase their success rate.</a:t>
            </a:r>
            <a:endParaRPr sz="1800">
              <a:solidFill>
                <a:srgbClr val="292929"/>
              </a:solidFill>
              <a:latin typeface="Arial"/>
              <a:ea typeface="Arial"/>
              <a:cs typeface="Arial"/>
              <a:sym typeface="Arial"/>
            </a:endParaRPr>
          </a:p>
        </p:txBody>
      </p:sp>
      <p:sp>
        <p:nvSpPr>
          <p:cNvPr id="618" name="Google Shape;618;p3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Plotly Dash Launch Success Rate</a:t>
            </a:r>
            <a:endParaRPr/>
          </a:p>
        </p:txBody>
      </p:sp>
      <p:pic>
        <p:nvPicPr>
          <p:cNvPr id="619" name="Google Shape;619;p39"/>
          <p:cNvPicPr preferRelativeResize="0"/>
          <p:nvPr/>
        </p:nvPicPr>
        <p:blipFill>
          <a:blip r:embed="rId4">
            <a:alphaModFix/>
          </a:blip>
          <a:stretch>
            <a:fillRect/>
          </a:stretch>
        </p:blipFill>
        <p:spPr>
          <a:xfrm>
            <a:off x="246538" y="3107375"/>
            <a:ext cx="11562533" cy="291819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3" name="Shape 623"/>
        <p:cNvGrpSpPr/>
        <p:nvPr/>
      </p:nvGrpSpPr>
      <p:grpSpPr>
        <a:xfrm>
          <a:off x="0" y="0"/>
          <a:ext cx="0" cy="0"/>
          <a:chOff x="0" y="0"/>
          <a:chExt cx="0" cy="0"/>
        </a:xfrm>
      </p:grpSpPr>
      <p:sp>
        <p:nvSpPr>
          <p:cNvPr id="624" name="Google Shape;624;p4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625" name="Google Shape;625;p40"/>
          <p:cNvSpPr txBox="1"/>
          <p:nvPr>
            <p:ph idx="4294967295" type="body"/>
          </p:nvPr>
        </p:nvSpPr>
        <p:spPr>
          <a:xfrm>
            <a:off x="752000" y="1618275"/>
            <a:ext cx="10551600" cy="831000"/>
          </a:xfrm>
          <a:prstGeom prst="rect">
            <a:avLst/>
          </a:prstGeom>
          <a:noFill/>
          <a:ln>
            <a:noFill/>
          </a:ln>
          <a:effectLst>
            <a:outerShdw blurRad="57150" rotWithShape="0" algn="bl" dir="5400000" dist="19050">
              <a:srgbClr val="000000">
                <a:alpha val="50000"/>
              </a:srgbClr>
            </a:outerShdw>
          </a:effectLst>
        </p:spPr>
        <p:txBody>
          <a:bodyPr anchorCtr="0" anchor="t" bIns="45700" lIns="91425" spcFirstLastPara="1" rIns="91425" wrap="square" tIns="45700">
            <a:spAutoFit/>
          </a:bodyPr>
          <a:lstStyle/>
          <a:p>
            <a:pPr indent="-241300" lvl="0" marL="228600" marR="0" rtl="0" algn="l">
              <a:lnSpc>
                <a:spcPct val="100000"/>
              </a:lnSpc>
              <a:spcBef>
                <a:spcPts val="1400"/>
              </a:spcBef>
              <a:spcAft>
                <a:spcPts val="0"/>
              </a:spcAft>
              <a:buClr>
                <a:srgbClr val="292929"/>
              </a:buClr>
              <a:buSzPts val="2400"/>
              <a:buFont typeface="Arial"/>
              <a:buChar char="•"/>
            </a:pPr>
            <a:r>
              <a:rPr lang="en-US" sz="2400">
                <a:solidFill>
                  <a:srgbClr val="292929"/>
                </a:solidFill>
                <a:latin typeface="Arial"/>
                <a:ea typeface="Arial"/>
                <a:cs typeface="Arial"/>
                <a:sym typeface="Arial"/>
              </a:rPr>
              <a:t> The pie chart shows that out of a total of 13 launches from KSC LC-39A, 10 launches were successful (77%) and 3 launches failed (23%). </a:t>
            </a:r>
            <a:endParaRPr sz="3000">
              <a:solidFill>
                <a:schemeClr val="dk1"/>
              </a:solidFill>
              <a:latin typeface="Arial"/>
              <a:ea typeface="Arial"/>
              <a:cs typeface="Arial"/>
              <a:sym typeface="Arial"/>
            </a:endParaRPr>
          </a:p>
        </p:txBody>
      </p:sp>
      <p:sp>
        <p:nvSpPr>
          <p:cNvPr id="626" name="Google Shape;626;p4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Success Rate for KSC LC-39A</a:t>
            </a:r>
            <a:endParaRPr/>
          </a:p>
        </p:txBody>
      </p:sp>
      <p:pic>
        <p:nvPicPr>
          <p:cNvPr id="627" name="Google Shape;627;p40"/>
          <p:cNvPicPr preferRelativeResize="0"/>
          <p:nvPr/>
        </p:nvPicPr>
        <p:blipFill>
          <a:blip r:embed="rId4">
            <a:alphaModFix/>
          </a:blip>
          <a:stretch>
            <a:fillRect/>
          </a:stretch>
        </p:blipFill>
        <p:spPr>
          <a:xfrm>
            <a:off x="152400" y="2826400"/>
            <a:ext cx="11887200" cy="300013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5" name="Shape 315"/>
        <p:cNvGrpSpPr/>
        <p:nvPr/>
      </p:nvGrpSpPr>
      <p:grpSpPr>
        <a:xfrm>
          <a:off x="0" y="0"/>
          <a:ext cx="0" cy="0"/>
          <a:chOff x="0" y="0"/>
          <a:chExt cx="0" cy="0"/>
        </a:xfrm>
      </p:grpSpPr>
      <p:sp>
        <p:nvSpPr>
          <p:cNvPr id="316" name="Google Shape;316;p4"/>
          <p:cNvSpPr txBox="1"/>
          <p:nvPr>
            <p:ph idx="12" type="sldNum"/>
          </p:nvPr>
        </p:nvSpPr>
        <p:spPr>
          <a:xfrm>
            <a:off x="8714772" y="6025573"/>
            <a:ext cx="2743200" cy="276900"/>
          </a:xfrm>
          <a:prstGeom prst="rect">
            <a:avLst/>
          </a:prstGeom>
          <a:noFill/>
          <a:ln>
            <a:noFill/>
          </a:ln>
        </p:spPr>
        <p:txBody>
          <a:bodyPr anchorCtr="0" anchor="ctr" bIns="45700" lIns="91425" spcFirstLastPara="1" rIns="91425" wrap="square" tIns="45700">
            <a:sp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317" name="Google Shape;317;p4"/>
          <p:cNvSpPr txBox="1"/>
          <p:nvPr/>
        </p:nvSpPr>
        <p:spPr>
          <a:xfrm>
            <a:off x="828068" y="538650"/>
            <a:ext cx="10530000" cy="646500"/>
          </a:xfrm>
          <a:prstGeom prst="rect">
            <a:avLst/>
          </a:prstGeom>
          <a:noFill/>
          <a:ln>
            <a:noFill/>
          </a:ln>
        </p:spPr>
        <p:txBody>
          <a:bodyPr anchorCtr="0" anchor="ctr" bIns="45700" lIns="91425" spcFirstLastPara="1" rIns="91425" wrap="square" tIns="45700">
            <a:spAutoFit/>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318" name="Google Shape;318;p4"/>
          <p:cNvSpPr txBox="1"/>
          <p:nvPr/>
        </p:nvSpPr>
        <p:spPr>
          <a:xfrm>
            <a:off x="958700" y="1647901"/>
            <a:ext cx="10329900" cy="28782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1400"/>
              </a:spcBef>
              <a:spcAft>
                <a:spcPts val="0"/>
              </a:spcAft>
              <a:buNone/>
            </a:pPr>
            <a:r>
              <a:rPr lang="en-US" sz="2000">
                <a:solidFill>
                  <a:srgbClr val="292929"/>
                </a:solidFill>
              </a:rPr>
              <a:t>The project's goal is to predict the success of SpaceX missions using their historical data. The space industry is an important field, not only for scientific research but also for commercial purposes. However, as many space missions are high-cost and high-risk, it is important for companies to have the ability to predict which missions are most likely to be successful. The data used in this project is provided by SpaceX through their public REST API, which contains information on past launches, rockets and more. By using machine learning techniques we hope to create a model that will help the company to predict the success of their future missions and help them to optimize their resources.</a:t>
            </a:r>
            <a:endParaRPr sz="20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1" name="Shape 631"/>
        <p:cNvGrpSpPr/>
        <p:nvPr/>
      </p:nvGrpSpPr>
      <p:grpSpPr>
        <a:xfrm>
          <a:off x="0" y="0"/>
          <a:ext cx="0" cy="0"/>
          <a:chOff x="0" y="0"/>
          <a:chExt cx="0" cy="0"/>
        </a:xfrm>
      </p:grpSpPr>
      <p:sp>
        <p:nvSpPr>
          <p:cNvPr id="632" name="Google Shape;632;p4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633" name="Google Shape;633;p41"/>
          <p:cNvSpPr txBox="1"/>
          <p:nvPr>
            <p:ph idx="4294967295" type="body"/>
          </p:nvPr>
        </p:nvSpPr>
        <p:spPr>
          <a:xfrm>
            <a:off x="770000" y="1377025"/>
            <a:ext cx="2930400" cy="4768200"/>
          </a:xfrm>
          <a:prstGeom prst="rect">
            <a:avLst/>
          </a:prstGeom>
          <a:noFill/>
          <a:ln>
            <a:noFill/>
          </a:ln>
        </p:spPr>
        <p:txBody>
          <a:bodyPr anchorCtr="0" anchor="t" bIns="45700" lIns="91425" spcFirstLastPara="1" rIns="91425" wrap="square" tIns="45700">
            <a:spAutoFit/>
          </a:bodyPr>
          <a:lstStyle/>
          <a:p>
            <a:pPr indent="-193040" lvl="0" marL="228600" marR="0" rtl="0" algn="l">
              <a:lnSpc>
                <a:spcPct val="90000"/>
              </a:lnSpc>
              <a:spcBef>
                <a:spcPts val="1400"/>
              </a:spcBef>
              <a:spcAft>
                <a:spcPts val="0"/>
              </a:spcAft>
              <a:buClr>
                <a:srgbClr val="292929"/>
              </a:buClr>
              <a:buSzPts val="1640"/>
              <a:buFont typeface="Arial"/>
              <a:buChar char="•"/>
            </a:pPr>
            <a:r>
              <a:rPr lang="en-US" sz="1640">
                <a:solidFill>
                  <a:srgbClr val="292929"/>
                </a:solidFill>
                <a:latin typeface="Arial"/>
                <a:ea typeface="Arial"/>
                <a:cs typeface="Arial"/>
                <a:sym typeface="Arial"/>
              </a:rPr>
              <a:t>The scatter plot shows the correlation between payload weight and launch outcome for all launch sites.</a:t>
            </a:r>
            <a:endParaRPr sz="1640">
              <a:solidFill>
                <a:srgbClr val="292929"/>
              </a:solidFill>
              <a:latin typeface="Arial"/>
              <a:ea typeface="Arial"/>
              <a:cs typeface="Arial"/>
              <a:sym typeface="Arial"/>
            </a:endParaRPr>
          </a:p>
          <a:p>
            <a:pPr indent="-193040" lvl="0" marL="228600" marR="0" rtl="0" algn="l">
              <a:lnSpc>
                <a:spcPct val="90000"/>
              </a:lnSpc>
              <a:spcBef>
                <a:spcPts val="1400"/>
              </a:spcBef>
              <a:spcAft>
                <a:spcPts val="0"/>
              </a:spcAft>
              <a:buClr>
                <a:srgbClr val="292929"/>
              </a:buClr>
              <a:buSzPts val="1640"/>
              <a:buFont typeface="Arial"/>
              <a:buChar char="•"/>
            </a:pPr>
            <a:r>
              <a:rPr lang="en-US" sz="1640">
                <a:solidFill>
                  <a:srgbClr val="292929"/>
                </a:solidFill>
                <a:latin typeface="Arial"/>
                <a:ea typeface="Arial"/>
                <a:cs typeface="Arial"/>
                <a:sym typeface="Arial"/>
              </a:rPr>
              <a:t>We can see on the first screenshot that most launches with payload of 0-2000 kg have failed.</a:t>
            </a:r>
            <a:endParaRPr sz="1640">
              <a:solidFill>
                <a:srgbClr val="292929"/>
              </a:solidFill>
              <a:latin typeface="Arial"/>
              <a:ea typeface="Arial"/>
              <a:cs typeface="Arial"/>
              <a:sym typeface="Arial"/>
            </a:endParaRPr>
          </a:p>
          <a:p>
            <a:pPr indent="-193040" lvl="0" marL="228600" marR="0" rtl="0" algn="l">
              <a:lnSpc>
                <a:spcPct val="90000"/>
              </a:lnSpc>
              <a:spcBef>
                <a:spcPts val="1400"/>
              </a:spcBef>
              <a:spcAft>
                <a:spcPts val="0"/>
              </a:spcAft>
              <a:buClr>
                <a:srgbClr val="292929"/>
              </a:buClr>
              <a:buSzPts val="1640"/>
              <a:buFont typeface="Arial"/>
              <a:buChar char="•"/>
            </a:pPr>
            <a:r>
              <a:rPr lang="en-US" sz="1640">
                <a:solidFill>
                  <a:srgbClr val="292929"/>
                </a:solidFill>
                <a:latin typeface="Arial"/>
                <a:ea typeface="Arial"/>
                <a:cs typeface="Arial"/>
                <a:sym typeface="Arial"/>
              </a:rPr>
              <a:t>At first glance on the second screenshot there </a:t>
            </a:r>
            <a:r>
              <a:rPr lang="en-US" sz="1640">
                <a:solidFill>
                  <a:srgbClr val="292929"/>
                </a:solidFill>
                <a:latin typeface="Arial"/>
                <a:ea typeface="Arial"/>
                <a:cs typeface="Arial"/>
                <a:sym typeface="Arial"/>
              </a:rPr>
              <a:t>wouldn't</a:t>
            </a:r>
            <a:r>
              <a:rPr lang="en-US" sz="1640">
                <a:solidFill>
                  <a:srgbClr val="292929"/>
                </a:solidFill>
                <a:latin typeface="Arial"/>
                <a:ea typeface="Arial"/>
                <a:cs typeface="Arial"/>
                <a:sym typeface="Arial"/>
              </a:rPr>
              <a:t> be much </a:t>
            </a:r>
            <a:r>
              <a:rPr lang="en-US" sz="1640">
                <a:solidFill>
                  <a:srgbClr val="292929"/>
                </a:solidFill>
                <a:latin typeface="Arial"/>
                <a:ea typeface="Arial"/>
                <a:cs typeface="Arial"/>
                <a:sym typeface="Arial"/>
              </a:rPr>
              <a:t>correlation</a:t>
            </a:r>
            <a:r>
              <a:rPr lang="en-US" sz="1640">
                <a:solidFill>
                  <a:srgbClr val="292929"/>
                </a:solidFill>
                <a:latin typeface="Arial"/>
                <a:ea typeface="Arial"/>
                <a:cs typeface="Arial"/>
                <a:sym typeface="Arial"/>
              </a:rPr>
              <a:t> between the success rate and the payload but if we look closer, most of the FT boosters were </a:t>
            </a:r>
            <a:r>
              <a:rPr lang="en-US" sz="1640">
                <a:solidFill>
                  <a:srgbClr val="292929"/>
                </a:solidFill>
                <a:latin typeface="Arial"/>
                <a:ea typeface="Arial"/>
                <a:cs typeface="Arial"/>
                <a:sym typeface="Arial"/>
              </a:rPr>
              <a:t>successful</a:t>
            </a:r>
            <a:r>
              <a:rPr lang="en-US" sz="1640">
                <a:solidFill>
                  <a:srgbClr val="292929"/>
                </a:solidFill>
                <a:latin typeface="Arial"/>
                <a:ea typeface="Arial"/>
                <a:cs typeface="Arial"/>
                <a:sym typeface="Arial"/>
              </a:rPr>
              <a:t> with a higher payload (2000-6000kg).</a:t>
            </a:r>
            <a:endParaRPr sz="1640">
              <a:solidFill>
                <a:srgbClr val="292929"/>
              </a:solidFill>
              <a:latin typeface="Arial"/>
              <a:ea typeface="Arial"/>
              <a:cs typeface="Arial"/>
              <a:sym typeface="Arial"/>
            </a:endParaRPr>
          </a:p>
        </p:txBody>
      </p:sp>
      <p:sp>
        <p:nvSpPr>
          <p:cNvPr id="634" name="Google Shape;634;p4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Success Rate based on payload mass</a:t>
            </a:r>
            <a:endParaRPr/>
          </a:p>
        </p:txBody>
      </p:sp>
      <p:pic>
        <p:nvPicPr>
          <p:cNvPr id="635" name="Google Shape;635;p41"/>
          <p:cNvPicPr preferRelativeResize="0"/>
          <p:nvPr/>
        </p:nvPicPr>
        <p:blipFill>
          <a:blip r:embed="rId4">
            <a:alphaModFix/>
          </a:blip>
          <a:stretch>
            <a:fillRect/>
          </a:stretch>
        </p:blipFill>
        <p:spPr>
          <a:xfrm>
            <a:off x="3809475" y="1377030"/>
            <a:ext cx="7780924" cy="2332395"/>
          </a:xfrm>
          <a:prstGeom prst="rect">
            <a:avLst/>
          </a:prstGeom>
          <a:noFill/>
          <a:ln>
            <a:noFill/>
          </a:ln>
        </p:spPr>
      </p:pic>
      <p:pic>
        <p:nvPicPr>
          <p:cNvPr id="636" name="Google Shape;636;p41"/>
          <p:cNvPicPr preferRelativeResize="0"/>
          <p:nvPr/>
        </p:nvPicPr>
        <p:blipFill>
          <a:blip r:embed="rId5">
            <a:alphaModFix/>
          </a:blip>
          <a:stretch>
            <a:fillRect/>
          </a:stretch>
        </p:blipFill>
        <p:spPr>
          <a:xfrm>
            <a:off x="3797950" y="3769350"/>
            <a:ext cx="7780924" cy="23324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0" name="Shape 640"/>
        <p:cNvGrpSpPr/>
        <p:nvPr/>
      </p:nvGrpSpPr>
      <p:grpSpPr>
        <a:xfrm>
          <a:off x="0" y="0"/>
          <a:ext cx="0" cy="0"/>
          <a:chOff x="0" y="0"/>
          <a:chExt cx="0" cy="0"/>
        </a:xfrm>
      </p:grpSpPr>
      <p:sp>
        <p:nvSpPr>
          <p:cNvPr id="641" name="Google Shape;641;p42"/>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5</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5" name="Shape 645"/>
        <p:cNvGrpSpPr/>
        <p:nvPr/>
      </p:nvGrpSpPr>
      <p:grpSpPr>
        <a:xfrm>
          <a:off x="0" y="0"/>
          <a:ext cx="0" cy="0"/>
          <a:chOff x="0" y="0"/>
          <a:chExt cx="0" cy="0"/>
        </a:xfrm>
      </p:grpSpPr>
      <p:sp>
        <p:nvSpPr>
          <p:cNvPr id="646" name="Google Shape;646;p4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647" name="Google Shape;647;p43"/>
          <p:cNvSpPr txBox="1"/>
          <p:nvPr>
            <p:ph idx="4294967295" type="body"/>
          </p:nvPr>
        </p:nvSpPr>
        <p:spPr>
          <a:xfrm>
            <a:off x="769975" y="1470275"/>
            <a:ext cx="6768900" cy="3694200"/>
          </a:xfrm>
          <a:prstGeom prst="rect">
            <a:avLst/>
          </a:prstGeom>
          <a:noFill/>
          <a:ln>
            <a:noFill/>
          </a:ln>
        </p:spPr>
        <p:txBody>
          <a:bodyPr anchorCtr="0" anchor="t" bIns="45700" lIns="91425" spcFirstLastPara="1" rIns="91425" wrap="square" tIns="45700">
            <a:spAutoFit/>
          </a:bodyPr>
          <a:lstStyle/>
          <a:p>
            <a:pPr indent="-419100" lvl="0" marL="609600" rtl="0" algn="l">
              <a:lnSpc>
                <a:spcPct val="150000"/>
              </a:lnSpc>
              <a:spcBef>
                <a:spcPts val="1500"/>
              </a:spcBef>
              <a:spcAft>
                <a:spcPts val="0"/>
              </a:spcAft>
              <a:buClr>
                <a:srgbClr val="292929"/>
              </a:buClr>
              <a:buSzPts val="1800"/>
              <a:buFont typeface="Arial"/>
              <a:buChar char="•"/>
            </a:pPr>
            <a:r>
              <a:rPr lang="en-US" sz="1800">
                <a:solidFill>
                  <a:srgbClr val="000000"/>
                </a:solidFill>
                <a:latin typeface="Arial"/>
                <a:ea typeface="Arial"/>
                <a:cs typeface="Arial"/>
                <a:sym typeface="Arial"/>
              </a:rPr>
              <a:t>The accuracy of the built models on the test data is as follows:</a:t>
            </a:r>
            <a:endParaRPr sz="1800">
              <a:solidFill>
                <a:srgbClr val="000000"/>
              </a:solidFill>
              <a:latin typeface="Arial"/>
              <a:ea typeface="Arial"/>
              <a:cs typeface="Arial"/>
              <a:sym typeface="Arial"/>
            </a:endParaRPr>
          </a:p>
          <a:p>
            <a:pPr indent="-342900" lvl="0" marL="1371600" rtl="0" algn="l">
              <a:lnSpc>
                <a:spcPct val="150000"/>
              </a:lnSpc>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LogisticRegression: 88.89%</a:t>
            </a:r>
            <a:endParaRPr sz="1800">
              <a:solidFill>
                <a:srgbClr val="000000"/>
              </a:solidFill>
              <a:latin typeface="Arial"/>
              <a:ea typeface="Arial"/>
              <a:cs typeface="Arial"/>
              <a:sym typeface="Arial"/>
            </a:endParaRPr>
          </a:p>
          <a:p>
            <a:pPr indent="-342900" lvl="0" marL="1371600" rtl="0" algn="l">
              <a:lnSpc>
                <a:spcPct val="150000"/>
              </a:lnSpc>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SVM: 88.89%</a:t>
            </a:r>
            <a:endParaRPr sz="1800">
              <a:solidFill>
                <a:srgbClr val="000000"/>
              </a:solidFill>
              <a:latin typeface="Arial"/>
              <a:ea typeface="Arial"/>
              <a:cs typeface="Arial"/>
              <a:sym typeface="Arial"/>
            </a:endParaRPr>
          </a:p>
          <a:p>
            <a:pPr indent="-342900" lvl="0" marL="1371600" rtl="0" algn="l">
              <a:lnSpc>
                <a:spcPct val="150000"/>
              </a:lnSpc>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Decision Tree</a:t>
            </a:r>
            <a:r>
              <a:rPr lang="en-US" sz="1800">
                <a:solidFill>
                  <a:srgbClr val="000000"/>
                </a:solidFill>
                <a:latin typeface="Arial"/>
                <a:ea typeface="Arial"/>
                <a:cs typeface="Arial"/>
                <a:sym typeface="Arial"/>
              </a:rPr>
              <a:t>: 88.89%</a:t>
            </a:r>
            <a:endParaRPr sz="1800">
              <a:solidFill>
                <a:srgbClr val="000000"/>
              </a:solidFill>
              <a:latin typeface="Arial"/>
              <a:ea typeface="Arial"/>
              <a:cs typeface="Arial"/>
              <a:sym typeface="Arial"/>
            </a:endParaRPr>
          </a:p>
          <a:p>
            <a:pPr indent="-342900" lvl="0" marL="1371600" rtl="0" algn="l">
              <a:lnSpc>
                <a:spcPct val="150000"/>
              </a:lnSpc>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KNN: 94.44%</a:t>
            </a:r>
            <a:endParaRPr sz="1800">
              <a:solidFill>
                <a:srgbClr val="000000"/>
              </a:solidFill>
              <a:latin typeface="Arial"/>
              <a:ea typeface="Arial"/>
              <a:cs typeface="Arial"/>
              <a:sym typeface="Arial"/>
            </a:endParaRPr>
          </a:p>
          <a:p>
            <a:pPr indent="-419100" lvl="0" marL="609600" rtl="0" algn="l">
              <a:lnSpc>
                <a:spcPct val="150000"/>
              </a:lnSpc>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The KNN model has the highest accuracy at 94.44%, while the other models (LogisticRegression, SVM, </a:t>
            </a:r>
            <a:r>
              <a:rPr lang="en-US" sz="1800">
                <a:solidFill>
                  <a:srgbClr val="000000"/>
                </a:solidFill>
                <a:latin typeface="Arial"/>
                <a:ea typeface="Arial"/>
                <a:cs typeface="Arial"/>
                <a:sym typeface="Arial"/>
              </a:rPr>
              <a:t>Decision Tree</a:t>
            </a:r>
            <a:r>
              <a:rPr lang="en-US" sz="1800">
                <a:solidFill>
                  <a:srgbClr val="000000"/>
                </a:solidFill>
                <a:latin typeface="Arial"/>
                <a:ea typeface="Arial"/>
                <a:cs typeface="Arial"/>
                <a:sym typeface="Arial"/>
              </a:rPr>
              <a:t>) had an accuracy of 88.89%.</a:t>
            </a:r>
            <a:endParaRPr sz="1800">
              <a:solidFill>
                <a:srgbClr val="292929"/>
              </a:solidFill>
              <a:latin typeface="Arial"/>
              <a:ea typeface="Arial"/>
              <a:cs typeface="Arial"/>
              <a:sym typeface="Arial"/>
            </a:endParaRPr>
          </a:p>
        </p:txBody>
      </p:sp>
      <p:sp>
        <p:nvSpPr>
          <p:cNvPr id="648" name="Google Shape;648;p4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Classification Accuracy</a:t>
            </a:r>
            <a:endParaRPr sz="4000">
              <a:solidFill>
                <a:srgbClr val="0B49CB"/>
              </a:solidFill>
              <a:latin typeface="IBM Plex Mono SemiBold"/>
              <a:ea typeface="IBM Plex Mono SemiBold"/>
              <a:cs typeface="IBM Plex Mono SemiBold"/>
              <a:sym typeface="IBM Plex Mono SemiBold"/>
            </a:endParaRPr>
          </a:p>
        </p:txBody>
      </p:sp>
      <p:pic>
        <p:nvPicPr>
          <p:cNvPr id="649" name="Google Shape;649;p43"/>
          <p:cNvPicPr preferRelativeResize="0"/>
          <p:nvPr/>
        </p:nvPicPr>
        <p:blipFill>
          <a:blip r:embed="rId4">
            <a:alphaModFix/>
          </a:blip>
          <a:stretch>
            <a:fillRect/>
          </a:stretch>
        </p:blipFill>
        <p:spPr>
          <a:xfrm>
            <a:off x="8210781" y="1417824"/>
            <a:ext cx="2714625" cy="1581150"/>
          </a:xfrm>
          <a:prstGeom prst="rect">
            <a:avLst/>
          </a:prstGeom>
          <a:noFill/>
          <a:ln>
            <a:noFill/>
          </a:ln>
        </p:spPr>
      </p:pic>
      <p:pic>
        <p:nvPicPr>
          <p:cNvPr id="650" name="Google Shape;650;p43"/>
          <p:cNvPicPr preferRelativeResize="0"/>
          <p:nvPr/>
        </p:nvPicPr>
        <p:blipFill>
          <a:blip r:embed="rId5">
            <a:alphaModFix/>
          </a:blip>
          <a:stretch>
            <a:fillRect/>
          </a:stretch>
        </p:blipFill>
        <p:spPr>
          <a:xfrm>
            <a:off x="7850575" y="3130922"/>
            <a:ext cx="3435025" cy="27627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4" name="Shape 654"/>
        <p:cNvGrpSpPr/>
        <p:nvPr/>
      </p:nvGrpSpPr>
      <p:grpSpPr>
        <a:xfrm>
          <a:off x="0" y="0"/>
          <a:ext cx="0" cy="0"/>
          <a:chOff x="0" y="0"/>
          <a:chExt cx="0" cy="0"/>
        </a:xfrm>
      </p:grpSpPr>
      <p:sp>
        <p:nvSpPr>
          <p:cNvPr id="655" name="Google Shape;655;p4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656" name="Google Shape;656;p44"/>
          <p:cNvSpPr txBox="1"/>
          <p:nvPr>
            <p:ph idx="4294967295" type="body"/>
          </p:nvPr>
        </p:nvSpPr>
        <p:spPr>
          <a:xfrm>
            <a:off x="770000" y="1602375"/>
            <a:ext cx="5624100" cy="3993900"/>
          </a:xfrm>
          <a:prstGeom prst="rect">
            <a:avLst/>
          </a:prstGeom>
          <a:noFill/>
          <a:ln>
            <a:noFill/>
          </a:ln>
        </p:spPr>
        <p:txBody>
          <a:bodyPr anchorCtr="0" anchor="t" bIns="45700" lIns="91425" spcFirstLastPara="1" rIns="91425" wrap="square" tIns="45700">
            <a:spAutoFit/>
          </a:bodyPr>
          <a:lstStyle/>
          <a:p>
            <a:pPr indent="-222250" lvl="0" marL="228600" marR="0" rtl="0" algn="l">
              <a:lnSpc>
                <a:spcPct val="90000"/>
              </a:lnSpc>
              <a:spcBef>
                <a:spcPts val="0"/>
              </a:spcBef>
              <a:spcAft>
                <a:spcPts val="0"/>
              </a:spcAft>
              <a:buClr>
                <a:srgbClr val="292929"/>
              </a:buClr>
              <a:buSzPts val="2100"/>
              <a:buFont typeface="Arial"/>
              <a:buChar char="•"/>
            </a:pPr>
            <a:r>
              <a:rPr lang="en-US" sz="2100">
                <a:solidFill>
                  <a:srgbClr val="292929"/>
                </a:solidFill>
                <a:latin typeface="Arial"/>
                <a:ea typeface="Arial"/>
                <a:cs typeface="Arial"/>
                <a:sym typeface="Arial"/>
              </a:rPr>
              <a:t>The confusion matrix is used to determine the number of true positives, true negatives, false positives, and false negatives.</a:t>
            </a:r>
            <a:endParaRPr sz="2100">
              <a:solidFill>
                <a:srgbClr val="292929"/>
              </a:solidFill>
              <a:latin typeface="Arial"/>
              <a:ea typeface="Arial"/>
              <a:cs typeface="Arial"/>
              <a:sym typeface="Arial"/>
            </a:endParaRPr>
          </a:p>
          <a:p>
            <a:pPr indent="-222250" lvl="0" marL="228600" marR="0" rtl="0" algn="l">
              <a:lnSpc>
                <a:spcPct val="90000"/>
              </a:lnSpc>
              <a:spcBef>
                <a:spcPts val="1600"/>
              </a:spcBef>
              <a:spcAft>
                <a:spcPts val="0"/>
              </a:spcAft>
              <a:buClr>
                <a:srgbClr val="292929"/>
              </a:buClr>
              <a:buSzPts val="2100"/>
              <a:buFont typeface="Arial"/>
              <a:buChar char="•"/>
            </a:pPr>
            <a:r>
              <a:rPr lang="en-US" sz="2100">
                <a:solidFill>
                  <a:srgbClr val="292929"/>
                </a:solidFill>
                <a:latin typeface="Arial"/>
                <a:ea typeface="Arial"/>
                <a:cs typeface="Arial"/>
                <a:sym typeface="Arial"/>
              </a:rPr>
              <a:t>In this case, the best performing model is KNN with an accuracy of 94.44%. The confusion matrix for this model shows 4 true positives, 0 false positives, 1 false negative, and 13 true negatives.</a:t>
            </a:r>
            <a:endParaRPr sz="2100">
              <a:solidFill>
                <a:srgbClr val="292929"/>
              </a:solidFill>
              <a:latin typeface="Arial"/>
              <a:ea typeface="Arial"/>
              <a:cs typeface="Arial"/>
              <a:sym typeface="Arial"/>
            </a:endParaRPr>
          </a:p>
          <a:p>
            <a:pPr indent="-222250" lvl="0" marL="228600" marR="0" rtl="0" algn="l">
              <a:lnSpc>
                <a:spcPct val="90000"/>
              </a:lnSpc>
              <a:spcBef>
                <a:spcPts val="1600"/>
              </a:spcBef>
              <a:spcAft>
                <a:spcPts val="1600"/>
              </a:spcAft>
              <a:buClr>
                <a:srgbClr val="292929"/>
              </a:buClr>
              <a:buSzPts val="2100"/>
              <a:buFont typeface="Arial"/>
              <a:buChar char="•"/>
            </a:pPr>
            <a:r>
              <a:rPr lang="en-US" sz="2100">
                <a:solidFill>
                  <a:srgbClr val="292929"/>
                </a:solidFill>
                <a:latin typeface="Arial"/>
                <a:ea typeface="Arial"/>
                <a:cs typeface="Arial"/>
                <a:sym typeface="Arial"/>
              </a:rPr>
              <a:t>Overall, the model is performing well with a low number of false positives and false negatives, indicating that it is accurately classifying the majority of observations.</a:t>
            </a:r>
            <a:endParaRPr sz="2100">
              <a:solidFill>
                <a:srgbClr val="292929"/>
              </a:solidFill>
              <a:latin typeface="Arial"/>
              <a:ea typeface="Arial"/>
              <a:cs typeface="Arial"/>
              <a:sym typeface="Arial"/>
            </a:endParaRPr>
          </a:p>
        </p:txBody>
      </p:sp>
      <p:sp>
        <p:nvSpPr>
          <p:cNvPr id="657" name="Google Shape;657;p4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pic>
        <p:nvPicPr>
          <p:cNvPr id="658" name="Google Shape;658;p44"/>
          <p:cNvPicPr preferRelativeResize="0"/>
          <p:nvPr/>
        </p:nvPicPr>
        <p:blipFill>
          <a:blip r:embed="rId4">
            <a:alphaModFix/>
          </a:blip>
          <a:stretch>
            <a:fillRect/>
          </a:stretch>
        </p:blipFill>
        <p:spPr>
          <a:xfrm>
            <a:off x="6512624" y="1591875"/>
            <a:ext cx="4200925" cy="40149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2" name="Shape 662"/>
        <p:cNvGrpSpPr/>
        <p:nvPr/>
      </p:nvGrpSpPr>
      <p:grpSpPr>
        <a:xfrm>
          <a:off x="0" y="0"/>
          <a:ext cx="0" cy="0"/>
          <a:chOff x="0" y="0"/>
          <a:chExt cx="0" cy="0"/>
        </a:xfrm>
      </p:grpSpPr>
      <p:sp>
        <p:nvSpPr>
          <p:cNvPr id="663" name="Google Shape;663;p4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664" name="Google Shape;664;p45"/>
          <p:cNvSpPr txBox="1"/>
          <p:nvPr>
            <p:ph idx="4294967295" type="body"/>
          </p:nvPr>
        </p:nvSpPr>
        <p:spPr>
          <a:xfrm>
            <a:off x="769991" y="1875050"/>
            <a:ext cx="10627200" cy="4027500"/>
          </a:xfrm>
          <a:prstGeom prst="rect">
            <a:avLst/>
          </a:prstGeom>
          <a:noFill/>
          <a:ln>
            <a:noFill/>
          </a:ln>
        </p:spPr>
        <p:txBody>
          <a:bodyPr anchorCtr="0" anchor="t" bIns="45700" lIns="91425" spcFirstLastPara="1" rIns="91425" wrap="square" tIns="45700">
            <a:spAutoFit/>
          </a:bodyPr>
          <a:lstStyle/>
          <a:p>
            <a:pPr indent="-209550" lvl="0" marL="228600" marR="0" rtl="0" algn="l">
              <a:lnSpc>
                <a:spcPct val="100000"/>
              </a:lnSpc>
              <a:spcBef>
                <a:spcPts val="0"/>
              </a:spcBef>
              <a:spcAft>
                <a:spcPts val="0"/>
              </a:spcAft>
              <a:buClr>
                <a:srgbClr val="292929"/>
              </a:buClr>
              <a:buSzPts val="1900"/>
              <a:buFont typeface="Arial"/>
              <a:buChar char="•"/>
            </a:pPr>
            <a:r>
              <a:rPr lang="en-US" sz="1900">
                <a:solidFill>
                  <a:srgbClr val="292929"/>
                </a:solidFill>
                <a:latin typeface="Arial"/>
                <a:ea typeface="Arial"/>
                <a:cs typeface="Arial"/>
                <a:sym typeface="Arial"/>
              </a:rPr>
              <a:t>Success</a:t>
            </a:r>
            <a:r>
              <a:rPr lang="en-US" sz="1900">
                <a:solidFill>
                  <a:srgbClr val="292929"/>
                </a:solidFill>
                <a:latin typeface="Arial"/>
                <a:ea typeface="Arial"/>
                <a:cs typeface="Arial"/>
                <a:sym typeface="Arial"/>
              </a:rPr>
              <a:t> rate increased over the year as technology </a:t>
            </a:r>
            <a:r>
              <a:rPr lang="en-US" sz="1900">
                <a:solidFill>
                  <a:srgbClr val="292929"/>
                </a:solidFill>
                <a:latin typeface="Arial"/>
                <a:ea typeface="Arial"/>
                <a:cs typeface="Arial"/>
                <a:sym typeface="Arial"/>
              </a:rPr>
              <a:t>has</a:t>
            </a:r>
            <a:r>
              <a:rPr lang="en-US" sz="1900">
                <a:solidFill>
                  <a:srgbClr val="292929"/>
                </a:solidFill>
                <a:latin typeface="Arial"/>
                <a:ea typeface="Arial"/>
                <a:cs typeface="Arial"/>
                <a:sym typeface="Arial"/>
              </a:rPr>
              <a:t> </a:t>
            </a:r>
            <a:r>
              <a:rPr lang="en-US" sz="1900">
                <a:solidFill>
                  <a:srgbClr val="292929"/>
                </a:solidFill>
                <a:latin typeface="Arial"/>
                <a:ea typeface="Arial"/>
                <a:cs typeface="Arial"/>
                <a:sym typeface="Arial"/>
              </a:rPr>
              <a:t>improved, we can see that same correlation with the number of flights.</a:t>
            </a:r>
            <a:endParaRPr sz="1900">
              <a:latin typeface="Arial"/>
              <a:ea typeface="Arial"/>
              <a:cs typeface="Arial"/>
              <a:sym typeface="Arial"/>
            </a:endParaRPr>
          </a:p>
          <a:p>
            <a:pPr indent="-209550" lvl="0" marL="228600" marR="0" rtl="0" algn="l">
              <a:lnSpc>
                <a:spcPct val="100000"/>
              </a:lnSpc>
              <a:spcBef>
                <a:spcPts val="1400"/>
              </a:spcBef>
              <a:spcAft>
                <a:spcPts val="0"/>
              </a:spcAft>
              <a:buClr>
                <a:srgbClr val="292929"/>
              </a:buClr>
              <a:buSzPts val="1900"/>
              <a:buFont typeface="Arial"/>
              <a:buChar char="•"/>
            </a:pPr>
            <a:r>
              <a:rPr lang="en-US" sz="1900">
                <a:solidFill>
                  <a:srgbClr val="292929"/>
                </a:solidFill>
                <a:latin typeface="Arial"/>
                <a:ea typeface="Arial"/>
                <a:cs typeface="Arial"/>
                <a:sym typeface="Arial"/>
              </a:rPr>
              <a:t>More successful launches happened where rockets were better equipped to handle larger payloads.</a:t>
            </a:r>
            <a:endParaRPr sz="1900">
              <a:latin typeface="Arial"/>
              <a:ea typeface="Arial"/>
              <a:cs typeface="Arial"/>
              <a:sym typeface="Arial"/>
            </a:endParaRPr>
          </a:p>
          <a:p>
            <a:pPr indent="-209550" lvl="0" marL="228600" marR="0" rtl="0" algn="l">
              <a:lnSpc>
                <a:spcPct val="100000"/>
              </a:lnSpc>
              <a:spcBef>
                <a:spcPts val="1400"/>
              </a:spcBef>
              <a:spcAft>
                <a:spcPts val="0"/>
              </a:spcAft>
              <a:buClr>
                <a:srgbClr val="292929"/>
              </a:buClr>
              <a:buSzPts val="1900"/>
              <a:buFont typeface="Arial"/>
              <a:buChar char="•"/>
            </a:pPr>
            <a:r>
              <a:rPr lang="en-US" sz="1900">
                <a:solidFill>
                  <a:srgbClr val="292929"/>
                </a:solidFill>
                <a:latin typeface="Arial"/>
                <a:ea typeface="Arial"/>
                <a:cs typeface="Arial"/>
                <a:sym typeface="Arial"/>
              </a:rPr>
              <a:t>Some orbits like ES-L1, GEO, HEO, and SSO have a 100% success rate on </a:t>
            </a:r>
            <a:r>
              <a:rPr lang="en-US" sz="1900">
                <a:solidFill>
                  <a:srgbClr val="292929"/>
                </a:solidFill>
                <a:latin typeface="Arial"/>
                <a:ea typeface="Arial"/>
                <a:cs typeface="Arial"/>
                <a:sym typeface="Arial"/>
              </a:rPr>
              <a:t>launches</a:t>
            </a:r>
            <a:r>
              <a:rPr lang="en-US" sz="1900">
                <a:solidFill>
                  <a:srgbClr val="292929"/>
                </a:solidFill>
                <a:latin typeface="Arial"/>
                <a:ea typeface="Arial"/>
                <a:cs typeface="Arial"/>
                <a:sym typeface="Arial"/>
              </a:rPr>
              <a:t>.</a:t>
            </a:r>
            <a:endParaRPr sz="1900">
              <a:latin typeface="Arial"/>
              <a:ea typeface="Arial"/>
              <a:cs typeface="Arial"/>
              <a:sym typeface="Arial"/>
            </a:endParaRPr>
          </a:p>
          <a:p>
            <a:pPr indent="-209550" lvl="0" marL="228600" marR="0" rtl="0" algn="l">
              <a:lnSpc>
                <a:spcPct val="100000"/>
              </a:lnSpc>
              <a:spcBef>
                <a:spcPts val="1400"/>
              </a:spcBef>
              <a:spcAft>
                <a:spcPts val="0"/>
              </a:spcAft>
              <a:buClr>
                <a:srgbClr val="292929"/>
              </a:buClr>
              <a:buSzPts val="1900"/>
              <a:buFont typeface="Arial"/>
              <a:buChar char="•"/>
            </a:pPr>
            <a:r>
              <a:rPr lang="en-US" sz="1900">
                <a:solidFill>
                  <a:srgbClr val="292929"/>
                </a:solidFill>
                <a:latin typeface="Arial"/>
                <a:ea typeface="Arial"/>
                <a:cs typeface="Arial"/>
                <a:sym typeface="Arial"/>
              </a:rPr>
              <a:t>Being closer to highways and railroads is important to facilitate the transportation of components. Equally important is for launch sites to be located outside of densely populated urban areas to minimize the risk of damage or injury to people and property. Being close to coastlines also allows for rockets to be launched over the ocean.</a:t>
            </a:r>
            <a:endParaRPr sz="1900">
              <a:latin typeface="Arial"/>
              <a:ea typeface="Arial"/>
              <a:cs typeface="Arial"/>
              <a:sym typeface="Arial"/>
            </a:endParaRPr>
          </a:p>
          <a:p>
            <a:pPr indent="-209550" lvl="0" marL="228600" marR="0" rtl="0" algn="l">
              <a:lnSpc>
                <a:spcPct val="100000"/>
              </a:lnSpc>
              <a:spcBef>
                <a:spcPts val="1400"/>
              </a:spcBef>
              <a:spcAft>
                <a:spcPts val="1600"/>
              </a:spcAft>
              <a:buClr>
                <a:srgbClr val="292929"/>
              </a:buClr>
              <a:buSzPts val="1900"/>
              <a:buFont typeface="Arial"/>
              <a:buChar char="•"/>
            </a:pPr>
            <a:r>
              <a:rPr lang="en-US" sz="1900">
                <a:solidFill>
                  <a:srgbClr val="292929"/>
                </a:solidFill>
                <a:latin typeface="Arial"/>
                <a:ea typeface="Arial"/>
                <a:cs typeface="Arial"/>
                <a:sym typeface="Arial"/>
              </a:rPr>
              <a:t>The best performing model out of the list of classification models (Logistic Regression, SVM, Decision Tree, and KNN) was KNN with an accuracy of 94.44% on the test data.</a:t>
            </a:r>
            <a:endParaRPr sz="1900">
              <a:solidFill>
                <a:srgbClr val="292929"/>
              </a:solidFill>
              <a:latin typeface="Arial"/>
              <a:ea typeface="Arial"/>
              <a:cs typeface="Arial"/>
              <a:sym typeface="Arial"/>
            </a:endParaRPr>
          </a:p>
        </p:txBody>
      </p:sp>
      <p:sp>
        <p:nvSpPr>
          <p:cNvPr id="665" name="Google Shape;665;p4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0" name="Shape 670"/>
        <p:cNvGrpSpPr/>
        <p:nvPr/>
      </p:nvGrpSpPr>
      <p:grpSpPr>
        <a:xfrm>
          <a:off x="0" y="0"/>
          <a:ext cx="0" cy="0"/>
          <a:chOff x="0" y="0"/>
          <a:chExt cx="0" cy="0"/>
        </a:xfrm>
      </p:grpSpPr>
      <p:sp>
        <p:nvSpPr>
          <p:cNvPr id="671" name="Google Shape;671;p4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672" name="Google Shape;672;p46"/>
          <p:cNvSpPr txBox="1"/>
          <p:nvPr>
            <p:ph idx="4294967295" type="body"/>
          </p:nvPr>
        </p:nvSpPr>
        <p:spPr>
          <a:xfrm>
            <a:off x="770011" y="1859522"/>
            <a:ext cx="10515600"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1600"/>
              </a:spcAft>
              <a:buClr>
                <a:srgbClr val="292929"/>
              </a:buClr>
              <a:buSzPts val="2200"/>
              <a:buFont typeface="Arial"/>
              <a:buChar char="•"/>
            </a:pPr>
            <a:r>
              <a:rPr lang="en-US" sz="2200">
                <a:solidFill>
                  <a:srgbClr val="292929"/>
                </a:solidFill>
                <a:latin typeface="Arial"/>
                <a:ea typeface="Arial"/>
                <a:cs typeface="Arial"/>
                <a:sym typeface="Arial"/>
              </a:rPr>
              <a:t>https://github.com/sfs-projects/ml/tree/develop/ibm-data-science-project/</a:t>
            </a:r>
            <a:endParaRPr/>
          </a:p>
        </p:txBody>
      </p:sp>
      <p:sp>
        <p:nvSpPr>
          <p:cNvPr id="673" name="Google Shape;673;p4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Appendix</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7" name="Shape 677"/>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2" name="Shape 322"/>
        <p:cNvGrpSpPr/>
        <p:nvPr/>
      </p:nvGrpSpPr>
      <p:grpSpPr>
        <a:xfrm>
          <a:off x="0" y="0"/>
          <a:ext cx="0" cy="0"/>
          <a:chOff x="0" y="0"/>
          <a:chExt cx="0" cy="0"/>
        </a:xfrm>
      </p:grpSpPr>
      <p:sp>
        <p:nvSpPr>
          <p:cNvPr id="323" name="Google Shape;323;p5"/>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324" name="Google Shape;324;p5"/>
          <p:cNvSpPr txBox="1"/>
          <p:nvPr/>
        </p:nvSpPr>
        <p:spPr>
          <a:xfrm>
            <a:off x="765313" y="2812774"/>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9" name="Shape 329"/>
        <p:cNvGrpSpPr/>
        <p:nvPr/>
      </p:nvGrpSpPr>
      <p:grpSpPr>
        <a:xfrm>
          <a:off x="0" y="0"/>
          <a:ext cx="0" cy="0"/>
          <a:chOff x="0" y="0"/>
          <a:chExt cx="0" cy="0"/>
        </a:xfrm>
      </p:grpSpPr>
      <p:sp>
        <p:nvSpPr>
          <p:cNvPr id="330" name="Google Shape;330;p6"/>
          <p:cNvSpPr txBox="1"/>
          <p:nvPr>
            <p:ph idx="12" type="sldNum"/>
          </p:nvPr>
        </p:nvSpPr>
        <p:spPr>
          <a:xfrm>
            <a:off x="8714772" y="6025573"/>
            <a:ext cx="2743200" cy="276900"/>
          </a:xfrm>
          <a:prstGeom prst="rect">
            <a:avLst/>
          </a:prstGeom>
          <a:noFill/>
          <a:ln>
            <a:noFill/>
          </a:ln>
        </p:spPr>
        <p:txBody>
          <a:bodyPr anchorCtr="0" anchor="ctr" bIns="45700" lIns="91425" spcFirstLastPara="1" rIns="91425" wrap="square" tIns="45700">
            <a:sp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331" name="Google Shape;331;p6"/>
          <p:cNvSpPr txBox="1"/>
          <p:nvPr/>
        </p:nvSpPr>
        <p:spPr>
          <a:xfrm>
            <a:off x="770000" y="1580801"/>
            <a:ext cx="10104900" cy="42066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B49CB"/>
              </a:buClr>
              <a:buSzPts val="8800"/>
              <a:buFont typeface="Arial"/>
              <a:buNone/>
            </a:pPr>
            <a:r>
              <a:rPr lang="en-US" sz="2800">
                <a:solidFill>
                  <a:srgbClr val="0B49CB"/>
                </a:solidFill>
                <a:latin typeface="Arial"/>
                <a:ea typeface="Arial"/>
                <a:cs typeface="Arial"/>
                <a:sym typeface="Arial"/>
              </a:rPr>
              <a:t>Executive Summary</a:t>
            </a:r>
            <a:endParaRPr sz="2800">
              <a:solidFill>
                <a:srgbClr val="0B49CB"/>
              </a:solidFill>
              <a:latin typeface="Arial"/>
              <a:ea typeface="Arial"/>
              <a:cs typeface="Arial"/>
              <a:sym typeface="Arial"/>
            </a:endParaRPr>
          </a:p>
          <a:p>
            <a:pPr indent="0" lvl="0" marL="0" marR="0" rtl="0" algn="l">
              <a:lnSpc>
                <a:spcPct val="115000"/>
              </a:lnSpc>
              <a:spcBef>
                <a:spcPts val="0"/>
              </a:spcBef>
              <a:spcAft>
                <a:spcPts val="0"/>
              </a:spcAft>
              <a:buClr>
                <a:srgbClr val="0B49CB"/>
              </a:buClr>
              <a:buSzPts val="8800"/>
              <a:buFont typeface="Arial"/>
              <a:buNone/>
            </a:pPr>
            <a:r>
              <a:t/>
            </a:r>
            <a:endParaRPr sz="2800">
              <a:solidFill>
                <a:srgbClr val="0B49CB"/>
              </a:solidFill>
            </a:endParaRPr>
          </a:p>
          <a:p>
            <a:pPr indent="0" lvl="0" marL="0" marR="0" rtl="0" algn="l">
              <a:lnSpc>
                <a:spcPct val="115000"/>
              </a:lnSpc>
              <a:spcBef>
                <a:spcPts val="0"/>
              </a:spcBef>
              <a:spcAft>
                <a:spcPts val="0"/>
              </a:spcAft>
              <a:buNone/>
            </a:pPr>
            <a:r>
              <a:rPr lang="en-US" sz="2241">
                <a:solidFill>
                  <a:srgbClr val="292929"/>
                </a:solidFill>
              </a:rPr>
              <a:t>The data for this analysis was collected through both requesting data from the SpaceX public API and web scraping the SpaceX Wikipedia page. The data was then cleaned and filtered to only include Falcon 9 launches, and several exploratory data analysis techniques were applied using visualization and SQL. Interactive visual analytics were also performed using Folium and Plotly Dash. Finally, predictive analysis was conducted using four classification models, which were built and optimized using cross-validation and parameter selection.</a:t>
            </a:r>
            <a:endParaRPr sz="2200">
              <a:solidFill>
                <a:srgbClr val="292929"/>
              </a:solidFill>
              <a:latin typeface="Arial"/>
              <a:ea typeface="Arial"/>
              <a:cs typeface="Arial"/>
              <a:sym typeface="Arial"/>
            </a:endParaRPr>
          </a:p>
        </p:txBody>
      </p:sp>
      <p:sp>
        <p:nvSpPr>
          <p:cNvPr id="332" name="Google Shape;332;p6"/>
          <p:cNvSpPr txBox="1"/>
          <p:nvPr/>
        </p:nvSpPr>
        <p:spPr>
          <a:xfrm>
            <a:off x="770011" y="538650"/>
            <a:ext cx="10515600" cy="646500"/>
          </a:xfrm>
          <a:prstGeom prst="rect">
            <a:avLst/>
          </a:prstGeom>
          <a:noFill/>
          <a:ln>
            <a:noFill/>
          </a:ln>
        </p:spPr>
        <p:txBody>
          <a:bodyPr anchorCtr="0" anchor="ctr" bIns="45700" lIns="91425" spcFirstLastPara="1" rIns="91425" wrap="square" tIns="45700">
            <a:spAutoFit/>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6" name="Shape 336"/>
        <p:cNvGrpSpPr/>
        <p:nvPr/>
      </p:nvGrpSpPr>
      <p:grpSpPr>
        <a:xfrm>
          <a:off x="0" y="0"/>
          <a:ext cx="0" cy="0"/>
          <a:chOff x="0" y="0"/>
          <a:chExt cx="0" cy="0"/>
        </a:xfrm>
      </p:grpSpPr>
      <p:sp>
        <p:nvSpPr>
          <p:cNvPr id="337" name="Google Shape;337;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338" name="Google Shape;338;p8"/>
          <p:cNvSpPr txBox="1"/>
          <p:nvPr>
            <p:ph idx="4294967295" type="body"/>
          </p:nvPr>
        </p:nvSpPr>
        <p:spPr>
          <a:xfrm>
            <a:off x="820753" y="1800225"/>
            <a:ext cx="5613000" cy="4225800"/>
          </a:xfrm>
          <a:prstGeom prst="rect">
            <a:avLst/>
          </a:prstGeom>
          <a:noFill/>
          <a:ln>
            <a:noFill/>
          </a:ln>
        </p:spPr>
        <p:txBody>
          <a:bodyPr anchorCtr="0" anchor="t" bIns="45700" lIns="91425" spcFirstLastPara="1" rIns="91425" wrap="square" tIns="45700">
            <a:normAutofit/>
          </a:bodyPr>
          <a:lstStyle/>
          <a:p>
            <a:pPr indent="-342900" lvl="0" marL="457200" marR="0" rtl="0" algn="l">
              <a:lnSpc>
                <a:spcPct val="115000"/>
              </a:lnSpc>
              <a:spcBef>
                <a:spcPts val="0"/>
              </a:spcBef>
              <a:spcAft>
                <a:spcPts val="0"/>
              </a:spcAft>
              <a:buClr>
                <a:srgbClr val="292929"/>
              </a:buClr>
              <a:buSzPts val="1800"/>
              <a:buFont typeface="Arial"/>
              <a:buChar char="●"/>
            </a:pPr>
            <a:r>
              <a:rPr lang="en-US" sz="1800">
                <a:solidFill>
                  <a:srgbClr val="292929"/>
                </a:solidFill>
                <a:latin typeface="Arial"/>
                <a:ea typeface="Arial"/>
                <a:cs typeface="Arial"/>
                <a:sym typeface="Arial"/>
              </a:rPr>
              <a:t>Data was extracted using five endpoints from the SpaceX REST API: past launches, rockets, launchpads, payloads, cores.</a:t>
            </a:r>
            <a:endParaRPr sz="1800">
              <a:solidFill>
                <a:srgbClr val="292929"/>
              </a:solidFill>
              <a:latin typeface="Arial"/>
              <a:ea typeface="Arial"/>
              <a:cs typeface="Arial"/>
              <a:sym typeface="Arial"/>
            </a:endParaRPr>
          </a:p>
          <a:p>
            <a:pPr indent="-342900" lvl="0" marL="457200" marR="0" rtl="0" algn="l">
              <a:lnSpc>
                <a:spcPct val="115000"/>
              </a:lnSpc>
              <a:spcBef>
                <a:spcPts val="0"/>
              </a:spcBef>
              <a:spcAft>
                <a:spcPts val="0"/>
              </a:spcAft>
              <a:buClr>
                <a:srgbClr val="292929"/>
              </a:buClr>
              <a:buSzPts val="1800"/>
              <a:buFont typeface="Arial"/>
              <a:buChar char="●"/>
            </a:pPr>
            <a:r>
              <a:rPr lang="en-US" sz="1800">
                <a:solidFill>
                  <a:srgbClr val="292929"/>
                </a:solidFill>
                <a:latin typeface="Arial"/>
                <a:ea typeface="Arial"/>
                <a:cs typeface="Arial"/>
                <a:sym typeface="Arial"/>
              </a:rPr>
              <a:t>This is a free API so no authentication was required.</a:t>
            </a:r>
            <a:endParaRPr sz="1800">
              <a:solidFill>
                <a:srgbClr val="292929"/>
              </a:solidFill>
              <a:latin typeface="Arial"/>
              <a:ea typeface="Arial"/>
              <a:cs typeface="Arial"/>
              <a:sym typeface="Arial"/>
            </a:endParaRPr>
          </a:p>
          <a:p>
            <a:pPr indent="-342900" lvl="0" marL="457200" marR="0" rtl="0" algn="l">
              <a:lnSpc>
                <a:spcPct val="115000"/>
              </a:lnSpc>
              <a:spcBef>
                <a:spcPts val="0"/>
              </a:spcBef>
              <a:spcAft>
                <a:spcPts val="0"/>
              </a:spcAft>
              <a:buClr>
                <a:srgbClr val="292929"/>
              </a:buClr>
              <a:buSzPts val="1800"/>
              <a:buFont typeface="Arial"/>
              <a:buChar char="●"/>
            </a:pPr>
            <a:r>
              <a:rPr lang="en-US" sz="1800">
                <a:solidFill>
                  <a:srgbClr val="292929"/>
                </a:solidFill>
                <a:latin typeface="Arial"/>
                <a:ea typeface="Arial"/>
                <a:cs typeface="Arial"/>
                <a:sym typeface="Arial"/>
              </a:rPr>
              <a:t>The JSON response was sent to a pandas dataframe where data was cleaned and filtered and the final table was saved as a CSV file.</a:t>
            </a:r>
            <a:endParaRPr sz="1800">
              <a:solidFill>
                <a:srgbClr val="292929"/>
              </a:solidFill>
              <a:latin typeface="Arial"/>
              <a:ea typeface="Arial"/>
              <a:cs typeface="Arial"/>
              <a:sym typeface="Arial"/>
            </a:endParaRPr>
          </a:p>
          <a:p>
            <a:pPr indent="0" lvl="0" marL="457200" marR="0" rtl="0" algn="l">
              <a:lnSpc>
                <a:spcPct val="100000"/>
              </a:lnSpc>
              <a:spcBef>
                <a:spcPts val="1400"/>
              </a:spcBef>
              <a:spcAft>
                <a:spcPts val="0"/>
              </a:spcAft>
              <a:buNone/>
            </a:pPr>
            <a:r>
              <a:t/>
            </a:r>
            <a:endParaRPr i="0" sz="1800" u="none" cap="none" strike="noStrike">
              <a:solidFill>
                <a:srgbClr val="292929"/>
              </a:solidFill>
              <a:latin typeface="Arial"/>
              <a:ea typeface="Arial"/>
              <a:cs typeface="Arial"/>
              <a:sym typeface="Arial"/>
            </a:endParaRPr>
          </a:p>
          <a:p>
            <a:pPr indent="-342900" lvl="0" marL="457200" marR="0" rtl="0" algn="l">
              <a:lnSpc>
                <a:spcPct val="100000"/>
              </a:lnSpc>
              <a:spcBef>
                <a:spcPts val="1400"/>
              </a:spcBef>
              <a:spcAft>
                <a:spcPts val="0"/>
              </a:spcAft>
              <a:buClr>
                <a:srgbClr val="292929"/>
              </a:buClr>
              <a:buSzPts val="1800"/>
              <a:buFont typeface="Arial"/>
              <a:buChar char="●"/>
            </a:pPr>
            <a:r>
              <a:rPr lang="en-US" sz="1800">
                <a:solidFill>
                  <a:srgbClr val="292929"/>
                </a:solidFill>
                <a:latin typeface="Arial"/>
                <a:ea typeface="Arial"/>
                <a:cs typeface="Arial"/>
                <a:sym typeface="Arial"/>
              </a:rPr>
              <a:t>GitHub link: https://github.com/sfs-projects/ml/tree/develop/ibm-data-science-project </a:t>
            </a:r>
            <a:endParaRPr i="1" sz="1800">
              <a:solidFill>
                <a:schemeClr val="dk1"/>
              </a:solidFill>
              <a:latin typeface="Arial"/>
              <a:ea typeface="Arial"/>
              <a:cs typeface="Arial"/>
              <a:sym typeface="Arial"/>
            </a:endParaRPr>
          </a:p>
        </p:txBody>
      </p:sp>
      <p:sp>
        <p:nvSpPr>
          <p:cNvPr id="339" name="Google Shape;339;p8"/>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sp>
        <p:nvSpPr>
          <p:cNvPr id="340" name="Google Shape;340;p8"/>
          <p:cNvSpPr/>
          <p:nvPr/>
        </p:nvSpPr>
        <p:spPr>
          <a:xfrm>
            <a:off x="6956675" y="2417575"/>
            <a:ext cx="1092600" cy="947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Define endpoints</a:t>
            </a:r>
            <a:endParaRPr/>
          </a:p>
        </p:txBody>
      </p:sp>
      <p:sp>
        <p:nvSpPr>
          <p:cNvPr id="341" name="Google Shape;341;p8"/>
          <p:cNvSpPr/>
          <p:nvPr/>
        </p:nvSpPr>
        <p:spPr>
          <a:xfrm>
            <a:off x="8451781" y="2417575"/>
            <a:ext cx="1092600" cy="947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Sent GET request</a:t>
            </a:r>
            <a:endParaRPr/>
          </a:p>
        </p:txBody>
      </p:sp>
      <p:sp>
        <p:nvSpPr>
          <p:cNvPr id="342" name="Google Shape;342;p8"/>
          <p:cNvSpPr/>
          <p:nvPr/>
        </p:nvSpPr>
        <p:spPr>
          <a:xfrm>
            <a:off x="9946887" y="2417575"/>
            <a:ext cx="1134600" cy="947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Parse JSON response</a:t>
            </a:r>
            <a:endParaRPr/>
          </a:p>
        </p:txBody>
      </p:sp>
      <p:sp>
        <p:nvSpPr>
          <p:cNvPr id="343" name="Google Shape;343;p8"/>
          <p:cNvSpPr/>
          <p:nvPr/>
        </p:nvSpPr>
        <p:spPr>
          <a:xfrm>
            <a:off x="8451775" y="3984725"/>
            <a:ext cx="1092600" cy="947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Clean and filter data</a:t>
            </a:r>
            <a:endParaRPr/>
          </a:p>
        </p:txBody>
      </p:sp>
      <p:sp>
        <p:nvSpPr>
          <p:cNvPr id="344" name="Google Shape;344;p8"/>
          <p:cNvSpPr/>
          <p:nvPr/>
        </p:nvSpPr>
        <p:spPr>
          <a:xfrm>
            <a:off x="9946887" y="3984725"/>
            <a:ext cx="1134600" cy="947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Store data as CSV</a:t>
            </a:r>
            <a:endParaRPr/>
          </a:p>
        </p:txBody>
      </p:sp>
      <p:cxnSp>
        <p:nvCxnSpPr>
          <p:cNvPr id="345" name="Google Shape;345;p8"/>
          <p:cNvCxnSpPr>
            <a:stCxn id="340" idx="3"/>
            <a:endCxn id="341" idx="1"/>
          </p:cNvCxnSpPr>
          <p:nvPr/>
        </p:nvCxnSpPr>
        <p:spPr>
          <a:xfrm>
            <a:off x="8049275" y="2891275"/>
            <a:ext cx="402600" cy="0"/>
          </a:xfrm>
          <a:prstGeom prst="straightConnector1">
            <a:avLst/>
          </a:prstGeom>
          <a:noFill/>
          <a:ln cap="flat" cmpd="sng" w="9525">
            <a:solidFill>
              <a:schemeClr val="dk2"/>
            </a:solidFill>
            <a:prstDash val="solid"/>
            <a:round/>
            <a:headEnd len="med" w="med" type="none"/>
            <a:tailEnd len="med" w="med" type="triangle"/>
          </a:ln>
        </p:spPr>
      </p:cxnSp>
      <p:cxnSp>
        <p:nvCxnSpPr>
          <p:cNvPr id="346" name="Google Shape;346;p8"/>
          <p:cNvCxnSpPr/>
          <p:nvPr/>
        </p:nvCxnSpPr>
        <p:spPr>
          <a:xfrm>
            <a:off x="9533800" y="2891275"/>
            <a:ext cx="402600" cy="0"/>
          </a:xfrm>
          <a:prstGeom prst="straightConnector1">
            <a:avLst/>
          </a:prstGeom>
          <a:noFill/>
          <a:ln cap="flat" cmpd="sng" w="9525">
            <a:solidFill>
              <a:schemeClr val="dk2"/>
            </a:solidFill>
            <a:prstDash val="solid"/>
            <a:round/>
            <a:headEnd len="med" w="med" type="none"/>
            <a:tailEnd len="med" w="med" type="triangle"/>
          </a:ln>
        </p:spPr>
      </p:cxnSp>
      <p:cxnSp>
        <p:nvCxnSpPr>
          <p:cNvPr id="347" name="Google Shape;347;p8"/>
          <p:cNvCxnSpPr>
            <a:stCxn id="342" idx="2"/>
            <a:endCxn id="348" idx="0"/>
          </p:cNvCxnSpPr>
          <p:nvPr/>
        </p:nvCxnSpPr>
        <p:spPr>
          <a:xfrm flipH="1">
            <a:off x="7486887" y="3364975"/>
            <a:ext cx="3027300" cy="619800"/>
          </a:xfrm>
          <a:prstGeom prst="straightConnector1">
            <a:avLst/>
          </a:prstGeom>
          <a:noFill/>
          <a:ln cap="flat" cmpd="sng" w="9525">
            <a:solidFill>
              <a:schemeClr val="dk2"/>
            </a:solidFill>
            <a:prstDash val="solid"/>
            <a:round/>
            <a:headEnd len="med" w="med" type="none"/>
            <a:tailEnd len="med" w="med" type="triangle"/>
          </a:ln>
        </p:spPr>
      </p:cxnSp>
      <p:cxnSp>
        <p:nvCxnSpPr>
          <p:cNvPr id="349" name="Google Shape;349;p8"/>
          <p:cNvCxnSpPr/>
          <p:nvPr/>
        </p:nvCxnSpPr>
        <p:spPr>
          <a:xfrm>
            <a:off x="9544375" y="4458425"/>
            <a:ext cx="402600" cy="0"/>
          </a:xfrm>
          <a:prstGeom prst="straightConnector1">
            <a:avLst/>
          </a:prstGeom>
          <a:noFill/>
          <a:ln cap="flat" cmpd="sng" w="9525">
            <a:solidFill>
              <a:schemeClr val="dk2"/>
            </a:solidFill>
            <a:prstDash val="solid"/>
            <a:round/>
            <a:headEnd len="med" w="med" type="none"/>
            <a:tailEnd len="med" w="med" type="triangle"/>
          </a:ln>
        </p:spPr>
      </p:cxnSp>
      <p:sp>
        <p:nvSpPr>
          <p:cNvPr id="348" name="Google Shape;348;p8"/>
          <p:cNvSpPr/>
          <p:nvPr/>
        </p:nvSpPr>
        <p:spPr>
          <a:xfrm>
            <a:off x="6940600" y="3984725"/>
            <a:ext cx="1092600" cy="947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Append response to a dataframe</a:t>
            </a:r>
            <a:endParaRPr/>
          </a:p>
        </p:txBody>
      </p:sp>
      <p:cxnSp>
        <p:nvCxnSpPr>
          <p:cNvPr id="350" name="Google Shape;350;p8"/>
          <p:cNvCxnSpPr/>
          <p:nvPr/>
        </p:nvCxnSpPr>
        <p:spPr>
          <a:xfrm>
            <a:off x="8049275" y="4458425"/>
            <a:ext cx="4026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4" name="Shape 354"/>
        <p:cNvGrpSpPr/>
        <p:nvPr/>
      </p:nvGrpSpPr>
      <p:grpSpPr>
        <a:xfrm>
          <a:off x="0" y="0"/>
          <a:ext cx="0" cy="0"/>
          <a:chOff x="0" y="0"/>
          <a:chExt cx="0" cy="0"/>
        </a:xfrm>
      </p:grpSpPr>
      <p:sp>
        <p:nvSpPr>
          <p:cNvPr id="355" name="Google Shape;355;p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356" name="Google Shape;356;p9"/>
          <p:cNvSpPr txBox="1"/>
          <p:nvPr>
            <p:ph idx="4294967295" type="body"/>
          </p:nvPr>
        </p:nvSpPr>
        <p:spPr>
          <a:xfrm>
            <a:off x="922396" y="1792300"/>
            <a:ext cx="5264700" cy="42534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292929"/>
              </a:buClr>
              <a:buSzPts val="2000"/>
              <a:buFont typeface="Arial"/>
              <a:buChar char="●"/>
            </a:pPr>
            <a:r>
              <a:rPr lang="en-US" sz="2000">
                <a:solidFill>
                  <a:srgbClr val="292929"/>
                </a:solidFill>
                <a:latin typeface="Arial"/>
                <a:ea typeface="Arial"/>
                <a:cs typeface="Arial"/>
                <a:sym typeface="Arial"/>
              </a:rPr>
              <a:t>Web scraping from the Wikipedia page was done with a number functions which access the html tables.</a:t>
            </a:r>
            <a:endParaRPr sz="2000">
              <a:solidFill>
                <a:srgbClr val="292929"/>
              </a:solidFill>
              <a:latin typeface="Arial"/>
              <a:ea typeface="Arial"/>
              <a:cs typeface="Arial"/>
              <a:sym typeface="Arial"/>
            </a:endParaRPr>
          </a:p>
          <a:p>
            <a:pPr indent="-355600" lvl="0" marL="457200" marR="0" rtl="0" algn="l">
              <a:lnSpc>
                <a:spcPct val="100000"/>
              </a:lnSpc>
              <a:spcBef>
                <a:spcPts val="0"/>
              </a:spcBef>
              <a:spcAft>
                <a:spcPts val="0"/>
              </a:spcAft>
              <a:buClr>
                <a:srgbClr val="292929"/>
              </a:buClr>
              <a:buSzPts val="2000"/>
              <a:buFont typeface="Arial"/>
              <a:buChar char="●"/>
            </a:pPr>
            <a:r>
              <a:rPr lang="en-US" sz="2000">
                <a:solidFill>
                  <a:srgbClr val="292929"/>
                </a:solidFill>
                <a:latin typeface="Arial"/>
                <a:ea typeface="Arial"/>
                <a:cs typeface="Arial"/>
                <a:sym typeface="Arial"/>
              </a:rPr>
              <a:t>The response was parsed and data was extracted into a pandas dataframe where cleaning and transforming was done.</a:t>
            </a:r>
            <a:endParaRPr sz="2000">
              <a:solidFill>
                <a:srgbClr val="292929"/>
              </a:solidFill>
              <a:latin typeface="Arial"/>
              <a:ea typeface="Arial"/>
              <a:cs typeface="Arial"/>
              <a:sym typeface="Arial"/>
            </a:endParaRPr>
          </a:p>
          <a:p>
            <a:pPr indent="0" lvl="0" marL="457200" rtl="0" algn="l">
              <a:spcBef>
                <a:spcPts val="1400"/>
              </a:spcBef>
              <a:spcAft>
                <a:spcPts val="0"/>
              </a:spcAft>
              <a:buNone/>
            </a:pPr>
            <a:r>
              <a:t/>
            </a:r>
            <a:endParaRPr sz="2000">
              <a:solidFill>
                <a:srgbClr val="292929"/>
              </a:solidFill>
              <a:latin typeface="Arial"/>
              <a:ea typeface="Arial"/>
              <a:cs typeface="Arial"/>
              <a:sym typeface="Arial"/>
            </a:endParaRPr>
          </a:p>
          <a:p>
            <a:pPr indent="0" lvl="0" marL="457200" rtl="0" algn="l">
              <a:spcBef>
                <a:spcPts val="1600"/>
              </a:spcBef>
              <a:spcAft>
                <a:spcPts val="0"/>
              </a:spcAft>
              <a:buNone/>
            </a:pPr>
            <a:r>
              <a:t/>
            </a:r>
            <a:endParaRPr sz="2000">
              <a:solidFill>
                <a:srgbClr val="292929"/>
              </a:solidFill>
              <a:latin typeface="Arial"/>
              <a:ea typeface="Arial"/>
              <a:cs typeface="Arial"/>
              <a:sym typeface="Arial"/>
            </a:endParaRPr>
          </a:p>
          <a:p>
            <a:pPr indent="-355600" lvl="0" marL="457200" rtl="0" algn="l">
              <a:spcBef>
                <a:spcPts val="1600"/>
              </a:spcBef>
              <a:spcAft>
                <a:spcPts val="0"/>
              </a:spcAft>
              <a:buClr>
                <a:srgbClr val="292929"/>
              </a:buClr>
              <a:buSzPts val="2000"/>
              <a:buFont typeface="Arial"/>
              <a:buChar char="●"/>
            </a:pPr>
            <a:r>
              <a:rPr lang="en-US" sz="2000">
                <a:solidFill>
                  <a:srgbClr val="292929"/>
                </a:solidFill>
                <a:latin typeface="Arial"/>
                <a:ea typeface="Arial"/>
                <a:cs typeface="Arial"/>
                <a:sym typeface="Arial"/>
              </a:rPr>
              <a:t>GitHub link: https://github.com/sfs-projects/ml/tree/develop/ibm-data-science-project</a:t>
            </a:r>
            <a:endParaRPr sz="2000">
              <a:solidFill>
                <a:srgbClr val="292929"/>
              </a:solidFill>
              <a:latin typeface="Arial"/>
              <a:ea typeface="Arial"/>
              <a:cs typeface="Arial"/>
              <a:sym typeface="Arial"/>
            </a:endParaRPr>
          </a:p>
        </p:txBody>
      </p:sp>
      <p:sp>
        <p:nvSpPr>
          <p:cNvPr id="357" name="Google Shape;357;p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358" name="Google Shape;358;p9"/>
          <p:cNvSpPr txBox="1"/>
          <p:nvPr/>
        </p:nvSpPr>
        <p:spPr>
          <a:xfrm>
            <a:off x="922411" y="6910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sp>
        <p:nvSpPr>
          <p:cNvPr id="359" name="Google Shape;359;p9"/>
          <p:cNvSpPr/>
          <p:nvPr/>
        </p:nvSpPr>
        <p:spPr>
          <a:xfrm>
            <a:off x="6956675" y="2417575"/>
            <a:ext cx="1092600" cy="947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Request the wikipedia page</a:t>
            </a:r>
            <a:endParaRPr/>
          </a:p>
        </p:txBody>
      </p:sp>
      <p:sp>
        <p:nvSpPr>
          <p:cNvPr id="360" name="Google Shape;360;p9"/>
          <p:cNvSpPr/>
          <p:nvPr/>
        </p:nvSpPr>
        <p:spPr>
          <a:xfrm>
            <a:off x="8451781" y="2417575"/>
            <a:ext cx="1092600" cy="947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Parse the HTML response</a:t>
            </a:r>
            <a:endParaRPr/>
          </a:p>
        </p:txBody>
      </p:sp>
      <p:sp>
        <p:nvSpPr>
          <p:cNvPr id="361" name="Google Shape;361;p9"/>
          <p:cNvSpPr/>
          <p:nvPr/>
        </p:nvSpPr>
        <p:spPr>
          <a:xfrm>
            <a:off x="9946887" y="2417575"/>
            <a:ext cx="1134600" cy="947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Extract data from all tables</a:t>
            </a:r>
            <a:endParaRPr/>
          </a:p>
        </p:txBody>
      </p:sp>
      <p:sp>
        <p:nvSpPr>
          <p:cNvPr id="362" name="Google Shape;362;p9"/>
          <p:cNvSpPr/>
          <p:nvPr/>
        </p:nvSpPr>
        <p:spPr>
          <a:xfrm>
            <a:off x="8451775" y="3984725"/>
            <a:ext cx="1092600" cy="947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Clean and filter data</a:t>
            </a:r>
            <a:endParaRPr/>
          </a:p>
        </p:txBody>
      </p:sp>
      <p:sp>
        <p:nvSpPr>
          <p:cNvPr id="363" name="Google Shape;363;p9"/>
          <p:cNvSpPr/>
          <p:nvPr/>
        </p:nvSpPr>
        <p:spPr>
          <a:xfrm>
            <a:off x="9946887" y="3984725"/>
            <a:ext cx="1134600" cy="947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Store data as CSV</a:t>
            </a:r>
            <a:endParaRPr/>
          </a:p>
        </p:txBody>
      </p:sp>
      <p:cxnSp>
        <p:nvCxnSpPr>
          <p:cNvPr id="364" name="Google Shape;364;p9"/>
          <p:cNvCxnSpPr>
            <a:stCxn id="359" idx="3"/>
            <a:endCxn id="360" idx="1"/>
          </p:cNvCxnSpPr>
          <p:nvPr/>
        </p:nvCxnSpPr>
        <p:spPr>
          <a:xfrm>
            <a:off x="8049275" y="2891275"/>
            <a:ext cx="402600" cy="0"/>
          </a:xfrm>
          <a:prstGeom prst="straightConnector1">
            <a:avLst/>
          </a:prstGeom>
          <a:noFill/>
          <a:ln cap="flat" cmpd="sng" w="9525">
            <a:solidFill>
              <a:schemeClr val="dk2"/>
            </a:solidFill>
            <a:prstDash val="solid"/>
            <a:round/>
            <a:headEnd len="med" w="med" type="none"/>
            <a:tailEnd len="med" w="med" type="triangle"/>
          </a:ln>
        </p:spPr>
      </p:cxnSp>
      <p:cxnSp>
        <p:nvCxnSpPr>
          <p:cNvPr id="365" name="Google Shape;365;p9"/>
          <p:cNvCxnSpPr/>
          <p:nvPr/>
        </p:nvCxnSpPr>
        <p:spPr>
          <a:xfrm>
            <a:off x="9533800" y="2891275"/>
            <a:ext cx="402600" cy="0"/>
          </a:xfrm>
          <a:prstGeom prst="straightConnector1">
            <a:avLst/>
          </a:prstGeom>
          <a:noFill/>
          <a:ln cap="flat" cmpd="sng" w="9525">
            <a:solidFill>
              <a:schemeClr val="dk2"/>
            </a:solidFill>
            <a:prstDash val="solid"/>
            <a:round/>
            <a:headEnd len="med" w="med" type="none"/>
            <a:tailEnd len="med" w="med" type="triangle"/>
          </a:ln>
        </p:spPr>
      </p:cxnSp>
      <p:cxnSp>
        <p:nvCxnSpPr>
          <p:cNvPr id="366" name="Google Shape;366;p9"/>
          <p:cNvCxnSpPr>
            <a:stCxn id="361" idx="2"/>
            <a:endCxn id="367" idx="0"/>
          </p:cNvCxnSpPr>
          <p:nvPr/>
        </p:nvCxnSpPr>
        <p:spPr>
          <a:xfrm flipH="1">
            <a:off x="7486887" y="3364975"/>
            <a:ext cx="3027300" cy="619800"/>
          </a:xfrm>
          <a:prstGeom prst="straightConnector1">
            <a:avLst/>
          </a:prstGeom>
          <a:noFill/>
          <a:ln cap="flat" cmpd="sng" w="9525">
            <a:solidFill>
              <a:schemeClr val="dk2"/>
            </a:solidFill>
            <a:prstDash val="solid"/>
            <a:round/>
            <a:headEnd len="med" w="med" type="none"/>
            <a:tailEnd len="med" w="med" type="triangle"/>
          </a:ln>
        </p:spPr>
      </p:cxnSp>
      <p:cxnSp>
        <p:nvCxnSpPr>
          <p:cNvPr id="368" name="Google Shape;368;p9"/>
          <p:cNvCxnSpPr/>
          <p:nvPr/>
        </p:nvCxnSpPr>
        <p:spPr>
          <a:xfrm>
            <a:off x="9544375" y="4458425"/>
            <a:ext cx="402600" cy="0"/>
          </a:xfrm>
          <a:prstGeom prst="straightConnector1">
            <a:avLst/>
          </a:prstGeom>
          <a:noFill/>
          <a:ln cap="flat" cmpd="sng" w="9525">
            <a:solidFill>
              <a:schemeClr val="dk2"/>
            </a:solidFill>
            <a:prstDash val="solid"/>
            <a:round/>
            <a:headEnd len="med" w="med" type="none"/>
            <a:tailEnd len="med" w="med" type="triangle"/>
          </a:ln>
        </p:spPr>
      </p:cxnSp>
      <p:sp>
        <p:nvSpPr>
          <p:cNvPr id="367" name="Google Shape;367;p9"/>
          <p:cNvSpPr/>
          <p:nvPr/>
        </p:nvSpPr>
        <p:spPr>
          <a:xfrm>
            <a:off x="6940600" y="3984725"/>
            <a:ext cx="1092600" cy="947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Store data into a dataframe</a:t>
            </a:r>
            <a:endParaRPr/>
          </a:p>
        </p:txBody>
      </p:sp>
      <p:cxnSp>
        <p:nvCxnSpPr>
          <p:cNvPr id="369" name="Google Shape;369;p9"/>
          <p:cNvCxnSpPr/>
          <p:nvPr/>
        </p:nvCxnSpPr>
        <p:spPr>
          <a:xfrm>
            <a:off x="8049275" y="4458425"/>
            <a:ext cx="4026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3" name="Shape 373"/>
        <p:cNvGrpSpPr/>
        <p:nvPr/>
      </p:nvGrpSpPr>
      <p:grpSpPr>
        <a:xfrm>
          <a:off x="0" y="0"/>
          <a:ext cx="0" cy="0"/>
          <a:chOff x="0" y="0"/>
          <a:chExt cx="0" cy="0"/>
        </a:xfrm>
      </p:grpSpPr>
      <p:sp>
        <p:nvSpPr>
          <p:cNvPr id="374" name="Google Shape;374;p1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375" name="Google Shape;375;p10"/>
          <p:cNvSpPr txBox="1"/>
          <p:nvPr>
            <p:ph idx="4294967295" type="body"/>
          </p:nvPr>
        </p:nvSpPr>
        <p:spPr>
          <a:xfrm>
            <a:off x="770002" y="1825625"/>
            <a:ext cx="7686600" cy="48588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15000"/>
              </a:lnSpc>
              <a:spcBef>
                <a:spcPts val="0"/>
              </a:spcBef>
              <a:spcAft>
                <a:spcPts val="0"/>
              </a:spcAft>
              <a:buClr>
                <a:srgbClr val="292929"/>
              </a:buClr>
              <a:buSzPts val="2000"/>
              <a:buFont typeface="Arial"/>
              <a:buChar char="●"/>
            </a:pPr>
            <a:r>
              <a:rPr lang="en-US" sz="2000">
                <a:solidFill>
                  <a:srgbClr val="292929"/>
                </a:solidFill>
                <a:latin typeface="Arial"/>
                <a:ea typeface="Arial"/>
                <a:cs typeface="Arial"/>
                <a:sym typeface="Arial"/>
              </a:rPr>
              <a:t>Column names were set, data was filtered and missing </a:t>
            </a:r>
            <a:r>
              <a:rPr lang="en-US" sz="2000">
                <a:solidFill>
                  <a:srgbClr val="292929"/>
                </a:solidFill>
                <a:latin typeface="Arial"/>
                <a:ea typeface="Arial"/>
                <a:cs typeface="Arial"/>
                <a:sym typeface="Arial"/>
              </a:rPr>
              <a:t>values</a:t>
            </a:r>
            <a:r>
              <a:rPr lang="en-US" sz="2000">
                <a:solidFill>
                  <a:srgbClr val="292929"/>
                </a:solidFill>
                <a:latin typeface="Arial"/>
                <a:ea typeface="Arial"/>
                <a:cs typeface="Arial"/>
                <a:sym typeface="Arial"/>
              </a:rPr>
              <a:t> were handled. </a:t>
            </a:r>
            <a:endParaRPr sz="2000">
              <a:solidFill>
                <a:srgbClr val="292929"/>
              </a:solidFill>
              <a:latin typeface="Arial"/>
              <a:ea typeface="Arial"/>
              <a:cs typeface="Arial"/>
              <a:sym typeface="Arial"/>
            </a:endParaRPr>
          </a:p>
          <a:p>
            <a:pPr indent="-355600" lvl="0" marL="457200" marR="0" rtl="0" algn="l">
              <a:lnSpc>
                <a:spcPct val="115000"/>
              </a:lnSpc>
              <a:spcBef>
                <a:spcPts val="0"/>
              </a:spcBef>
              <a:spcAft>
                <a:spcPts val="0"/>
              </a:spcAft>
              <a:buClr>
                <a:srgbClr val="292929"/>
              </a:buClr>
              <a:buSzPts val="2000"/>
              <a:buFont typeface="Arial"/>
              <a:buChar char="●"/>
            </a:pPr>
            <a:r>
              <a:rPr lang="en-US" sz="2000">
                <a:solidFill>
                  <a:srgbClr val="292929"/>
                </a:solidFill>
                <a:latin typeface="Arial"/>
                <a:ea typeface="Arial"/>
                <a:cs typeface="Arial"/>
                <a:sym typeface="Arial"/>
              </a:rPr>
              <a:t>Data types were set for all columns and all columns were cleaned so that they keep the same format.</a:t>
            </a:r>
            <a:endParaRPr sz="2000">
              <a:solidFill>
                <a:srgbClr val="292929"/>
              </a:solidFill>
              <a:latin typeface="Arial"/>
              <a:ea typeface="Arial"/>
              <a:cs typeface="Arial"/>
              <a:sym typeface="Arial"/>
            </a:endParaRPr>
          </a:p>
          <a:p>
            <a:pPr indent="-355600" lvl="0" marL="457200" marR="0" rtl="0" algn="l">
              <a:lnSpc>
                <a:spcPct val="115000"/>
              </a:lnSpc>
              <a:spcBef>
                <a:spcPts val="0"/>
              </a:spcBef>
              <a:spcAft>
                <a:spcPts val="0"/>
              </a:spcAft>
              <a:buClr>
                <a:srgbClr val="292929"/>
              </a:buClr>
              <a:buSzPts val="2000"/>
              <a:buFont typeface="Arial"/>
              <a:buChar char="●"/>
            </a:pPr>
            <a:r>
              <a:rPr lang="en-US" sz="2000">
                <a:solidFill>
                  <a:srgbClr val="292929"/>
                </a:solidFill>
                <a:latin typeface="Arial"/>
                <a:ea typeface="Arial"/>
                <a:cs typeface="Arial"/>
                <a:sym typeface="Arial"/>
              </a:rPr>
              <a:t>Target column was transformed to 0s and 1s to be ready for machine learning models.</a:t>
            </a:r>
            <a:endParaRPr sz="2000">
              <a:solidFill>
                <a:srgbClr val="292929"/>
              </a:solidFill>
              <a:latin typeface="Arial"/>
              <a:ea typeface="Arial"/>
              <a:cs typeface="Arial"/>
              <a:sym typeface="Arial"/>
            </a:endParaRPr>
          </a:p>
          <a:p>
            <a:pPr indent="0" lvl="0" marL="914400" marR="0" rtl="0" algn="l">
              <a:lnSpc>
                <a:spcPct val="115000"/>
              </a:lnSpc>
              <a:spcBef>
                <a:spcPts val="1000"/>
              </a:spcBef>
              <a:spcAft>
                <a:spcPts val="0"/>
              </a:spcAft>
              <a:buNone/>
            </a:pPr>
            <a:r>
              <a:t/>
            </a:r>
            <a:endParaRPr sz="2000">
              <a:solidFill>
                <a:srgbClr val="292929"/>
              </a:solidFill>
              <a:latin typeface="Arial"/>
              <a:ea typeface="Arial"/>
              <a:cs typeface="Arial"/>
              <a:sym typeface="Arial"/>
            </a:endParaRPr>
          </a:p>
          <a:p>
            <a:pPr indent="0" lvl="0" marL="914400" marR="0" rtl="0" algn="l">
              <a:lnSpc>
                <a:spcPct val="115000"/>
              </a:lnSpc>
              <a:spcBef>
                <a:spcPts val="1000"/>
              </a:spcBef>
              <a:spcAft>
                <a:spcPts val="0"/>
              </a:spcAft>
              <a:buNone/>
            </a:pPr>
            <a:r>
              <a:t/>
            </a:r>
            <a:endParaRPr sz="2000">
              <a:solidFill>
                <a:srgbClr val="292929"/>
              </a:solidFill>
              <a:latin typeface="Arial"/>
              <a:ea typeface="Arial"/>
              <a:cs typeface="Arial"/>
              <a:sym typeface="Arial"/>
            </a:endParaRPr>
          </a:p>
          <a:p>
            <a:pPr indent="0" lvl="0" marL="914400" marR="0" rtl="0" algn="l">
              <a:lnSpc>
                <a:spcPct val="115000"/>
              </a:lnSpc>
              <a:spcBef>
                <a:spcPts val="1000"/>
              </a:spcBef>
              <a:spcAft>
                <a:spcPts val="0"/>
              </a:spcAft>
              <a:buNone/>
            </a:pPr>
            <a:r>
              <a:t/>
            </a:r>
            <a:endParaRPr sz="2000">
              <a:solidFill>
                <a:srgbClr val="292929"/>
              </a:solidFill>
              <a:latin typeface="Arial"/>
              <a:ea typeface="Arial"/>
              <a:cs typeface="Arial"/>
              <a:sym typeface="Arial"/>
            </a:endParaRPr>
          </a:p>
          <a:p>
            <a:pPr indent="-355600" lvl="0" marL="457200" rtl="0" algn="l">
              <a:lnSpc>
                <a:spcPct val="115000"/>
              </a:lnSpc>
              <a:spcBef>
                <a:spcPts val="1400"/>
              </a:spcBef>
              <a:spcAft>
                <a:spcPts val="0"/>
              </a:spcAft>
              <a:buClr>
                <a:srgbClr val="292929"/>
              </a:buClr>
              <a:buSzPts val="2000"/>
              <a:buFont typeface="Arial"/>
              <a:buChar char="●"/>
            </a:pPr>
            <a:r>
              <a:rPr lang="en-US" sz="2000">
                <a:solidFill>
                  <a:srgbClr val="292929"/>
                </a:solidFill>
                <a:latin typeface="Arial"/>
                <a:ea typeface="Arial"/>
                <a:cs typeface="Arial"/>
                <a:sym typeface="Arial"/>
              </a:rPr>
              <a:t>GitHub link: https://github.com/sfs-projects/ml/tree/develop/ibm-data-science-project</a:t>
            </a:r>
            <a:endParaRPr sz="2000">
              <a:solidFill>
                <a:schemeClr val="dk1"/>
              </a:solidFill>
              <a:latin typeface="Arial"/>
              <a:ea typeface="Arial"/>
              <a:cs typeface="Arial"/>
              <a:sym typeface="Arial"/>
            </a:endParaRPr>
          </a:p>
        </p:txBody>
      </p:sp>
      <p:sp>
        <p:nvSpPr>
          <p:cNvPr id="376" name="Google Shape;376;p1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sp>
        <p:nvSpPr>
          <p:cNvPr id="377" name="Google Shape;377;p10"/>
          <p:cNvSpPr/>
          <p:nvPr/>
        </p:nvSpPr>
        <p:spPr>
          <a:xfrm>
            <a:off x="9074925" y="1639025"/>
            <a:ext cx="2022900" cy="86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Filter data, set column names, handle missing values.</a:t>
            </a:r>
            <a:endParaRPr/>
          </a:p>
        </p:txBody>
      </p:sp>
      <p:cxnSp>
        <p:nvCxnSpPr>
          <p:cNvPr id="378" name="Google Shape;378;p10"/>
          <p:cNvCxnSpPr>
            <a:stCxn id="377" idx="2"/>
            <a:endCxn id="379" idx="0"/>
          </p:cNvCxnSpPr>
          <p:nvPr/>
        </p:nvCxnSpPr>
        <p:spPr>
          <a:xfrm>
            <a:off x="10086375" y="2508125"/>
            <a:ext cx="0" cy="645300"/>
          </a:xfrm>
          <a:prstGeom prst="straightConnector1">
            <a:avLst/>
          </a:prstGeom>
          <a:noFill/>
          <a:ln cap="flat" cmpd="sng" w="9525">
            <a:solidFill>
              <a:schemeClr val="dk2"/>
            </a:solidFill>
            <a:prstDash val="solid"/>
            <a:round/>
            <a:headEnd len="med" w="med" type="none"/>
            <a:tailEnd len="med" w="med" type="triangle"/>
          </a:ln>
        </p:spPr>
      </p:cxnSp>
      <p:cxnSp>
        <p:nvCxnSpPr>
          <p:cNvPr id="380" name="Google Shape;380;p10"/>
          <p:cNvCxnSpPr>
            <a:endCxn id="381" idx="0"/>
          </p:cNvCxnSpPr>
          <p:nvPr/>
        </p:nvCxnSpPr>
        <p:spPr>
          <a:xfrm>
            <a:off x="10086375" y="3977847"/>
            <a:ext cx="0" cy="627300"/>
          </a:xfrm>
          <a:prstGeom prst="straightConnector1">
            <a:avLst/>
          </a:prstGeom>
          <a:noFill/>
          <a:ln cap="flat" cmpd="sng" w="9525">
            <a:solidFill>
              <a:schemeClr val="dk2"/>
            </a:solidFill>
            <a:prstDash val="solid"/>
            <a:round/>
            <a:headEnd len="med" w="med" type="none"/>
            <a:tailEnd len="med" w="med" type="triangle"/>
          </a:ln>
        </p:spPr>
      </p:cxnSp>
      <p:sp>
        <p:nvSpPr>
          <p:cNvPr id="379" name="Google Shape;379;p10"/>
          <p:cNvSpPr/>
          <p:nvPr/>
        </p:nvSpPr>
        <p:spPr>
          <a:xfrm>
            <a:off x="9074925" y="3153392"/>
            <a:ext cx="2022900" cy="86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Set data types, replace unwanted characters.</a:t>
            </a:r>
            <a:endParaRPr/>
          </a:p>
        </p:txBody>
      </p:sp>
      <p:sp>
        <p:nvSpPr>
          <p:cNvPr id="381" name="Google Shape;381;p10"/>
          <p:cNvSpPr/>
          <p:nvPr/>
        </p:nvSpPr>
        <p:spPr>
          <a:xfrm>
            <a:off x="9074925" y="4605147"/>
            <a:ext cx="2022900" cy="86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Set target column to 0s and 1s.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